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0" r:id="rId5"/>
  </p:sldMasterIdLst>
  <p:notesMasterIdLst>
    <p:notesMasterId r:id="rId35"/>
  </p:notesMasterIdLst>
  <p:sldIdLst>
    <p:sldId id="333" r:id="rId6"/>
    <p:sldId id="334" r:id="rId7"/>
    <p:sldId id="335" r:id="rId8"/>
    <p:sldId id="336" r:id="rId9"/>
    <p:sldId id="337" r:id="rId10"/>
    <p:sldId id="338" r:id="rId11"/>
    <p:sldId id="299" r:id="rId12"/>
    <p:sldId id="302" r:id="rId13"/>
    <p:sldId id="305" r:id="rId14"/>
    <p:sldId id="306" r:id="rId15"/>
    <p:sldId id="307" r:id="rId16"/>
    <p:sldId id="303" r:id="rId17"/>
    <p:sldId id="312" r:id="rId18"/>
    <p:sldId id="321" r:id="rId19"/>
    <p:sldId id="322" r:id="rId20"/>
    <p:sldId id="320" r:id="rId21"/>
    <p:sldId id="315" r:id="rId22"/>
    <p:sldId id="316" r:id="rId23"/>
    <p:sldId id="329" r:id="rId24"/>
    <p:sldId id="317" r:id="rId25"/>
    <p:sldId id="330" r:id="rId26"/>
    <p:sldId id="318" r:id="rId27"/>
    <p:sldId id="331" r:id="rId28"/>
    <p:sldId id="319" r:id="rId29"/>
    <p:sldId id="332" r:id="rId30"/>
    <p:sldId id="339" r:id="rId31"/>
    <p:sldId id="340" r:id="rId32"/>
    <p:sldId id="341" r:id="rId33"/>
    <p:sldId id="34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6216" userDrawn="1">
          <p15:clr>
            <a:srgbClr val="A4A3A4"/>
          </p15:clr>
        </p15:guide>
        <p15:guide id="3" pos="1440" userDrawn="1">
          <p15:clr>
            <a:srgbClr val="A4A3A4"/>
          </p15:clr>
        </p15:guide>
        <p15:guide id="4" orient="horz" pos="2352" userDrawn="1">
          <p15:clr>
            <a:srgbClr val="A4A3A4"/>
          </p15:clr>
        </p15:guide>
        <p15:guide id="5" orient="horz" pos="936" userDrawn="1">
          <p15:clr>
            <a:srgbClr val="A4A3A4"/>
          </p15:clr>
        </p15:guide>
        <p15:guide id="6" pos="3840" userDrawn="1">
          <p15:clr>
            <a:srgbClr val="A4A3A4"/>
          </p15:clr>
        </p15:guide>
        <p15:guide id="7" orient="horz" pos="314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F1F0"/>
    <a:srgbClr val="E9C46A"/>
    <a:srgbClr val="97EFD3"/>
    <a:srgbClr val="F15574"/>
    <a:srgbClr val="F4EBE8"/>
    <a:srgbClr val="ECC4BF"/>
    <a:srgbClr val="C9ABA7"/>
    <a:srgbClr val="2828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75" autoAdjust="0"/>
    <p:restoredTop sz="86640" autoAdjust="0"/>
  </p:normalViewPr>
  <p:slideViewPr>
    <p:cSldViewPr snapToGrid="0" snapToObjects="1" showGuides="1">
      <p:cViewPr varScale="1">
        <p:scale>
          <a:sx n="75" d="100"/>
          <a:sy n="75" d="100"/>
        </p:scale>
        <p:origin x="883" y="53"/>
      </p:cViewPr>
      <p:guideLst>
        <p:guide orient="horz" pos="528"/>
        <p:guide pos="6216"/>
        <p:guide pos="1440"/>
        <p:guide orient="horz" pos="2352"/>
        <p:guide orient="horz" pos="936"/>
        <p:guide pos="3840"/>
        <p:guide orient="horz" pos="314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38102F-BFA3-4357-9FA0-3A064E6F1B5A}" type="datetimeFigureOut">
              <a:rPr lang="en-US" smtClean="0"/>
              <a:t>4/21/2025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0D3DFC-11A7-4DDF-8AEE-A5ACE051EBF3}" type="slidenum">
              <a:rPr lang="en-US" smtClean="0"/>
              <a:t>‹#›</a:t>
            </a:fld>
            <a:endParaRPr lang="en-US" dirty="0"/>
          </a:p>
        </p:txBody>
      </p:sp>
    </p:spTree>
    <p:extLst>
      <p:ext uri="{BB962C8B-B14F-4D97-AF65-F5344CB8AC3E}">
        <p14:creationId xmlns:p14="http://schemas.microsoft.com/office/powerpoint/2010/main" val="2403009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formed in 2006 under the National Fish Habitat Action Plan and operates within the framework of the National Fish Habitat Partnership (NFHAP). Our focus is on the conservation of habitats for diadromous, estuarine-dependent, and coastal fish species. Through collaboration and coordination, we aim to identify the causes of habitat declines, implement strategic corrective action, and measure and communicate progress made through our efforts.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D3DFC-11A7-4DDF-8AEE-A5ACE051E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390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4 Priority Habitats in the Mid- and North Atlantic subregions</a:t>
            </a:r>
          </a:p>
        </p:txBody>
      </p:sp>
      <p:sp>
        <p:nvSpPr>
          <p:cNvPr id="4" name="Slide Number Placeholder 3"/>
          <p:cNvSpPr>
            <a:spLocks noGrp="1"/>
          </p:cNvSpPr>
          <p:nvPr>
            <p:ph type="sldNum" sz="quarter" idx="5"/>
          </p:nvPr>
        </p:nvSpPr>
        <p:spPr/>
        <p:txBody>
          <a:bodyPr/>
          <a:lstStyle/>
          <a:p>
            <a:fld id="{980D3DFC-11A7-4DDF-8AEE-A5ACE051EBF3}" type="slidenum">
              <a:rPr lang="en-US" smtClean="0"/>
              <a:t>12</a:t>
            </a:fld>
            <a:endParaRPr lang="en-US" dirty="0"/>
          </a:p>
        </p:txBody>
      </p:sp>
    </p:spTree>
    <p:extLst>
      <p:ext uri="{BB962C8B-B14F-4D97-AF65-F5344CB8AC3E}">
        <p14:creationId xmlns:p14="http://schemas.microsoft.com/office/powerpoint/2010/main" val="1392586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Building relationships w partners: Collaborating with stakeholders, government agencies, NGOs, and local communities to implement conservation initiatives and address habitat threats collectively.</a:t>
            </a:r>
          </a:p>
          <a:p>
            <a:pPr marL="228600" indent="-228600">
              <a:buAutoNum type="arabicPeriod"/>
            </a:pPr>
            <a:r>
              <a:rPr lang="en-US" dirty="0"/>
              <a:t>Outreach: Engaging in conferences, workshops, and outreach events to raise awareness about fish habitats and foster public involvement in conservation efforts. </a:t>
            </a:r>
          </a:p>
          <a:p>
            <a:pPr marL="228600" indent="-228600">
              <a:buAutoNum type="arabicPeriod"/>
            </a:pPr>
            <a:r>
              <a:rPr lang="en-US" dirty="0"/>
              <a:t>S&amp;D: Conducting research, collecting data, and developing tools to better understand fish habitats and inform conservation decisions.</a:t>
            </a:r>
          </a:p>
          <a:p>
            <a:pPr marL="228600" indent="-228600">
              <a:buAutoNum type="arabicPeriod"/>
            </a:pPr>
            <a:r>
              <a:rPr lang="en-US" dirty="0"/>
              <a:t>Supporting restoration efforts such as dam removals, oyster reef and living shoreline projects  construction, and improving water quality to promote healthy fish habitats. </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980D3DFC-11A7-4DDF-8AEE-A5ACE051EBF3}" type="slidenum">
              <a:rPr lang="en-US" smtClean="0"/>
              <a:t>13</a:t>
            </a:fld>
            <a:endParaRPr lang="en-US" dirty="0"/>
          </a:p>
        </p:txBody>
      </p:sp>
    </p:spTree>
    <p:extLst>
      <p:ext uri="{BB962C8B-B14F-4D97-AF65-F5344CB8AC3E}">
        <p14:creationId xmlns:p14="http://schemas.microsoft.com/office/powerpoint/2010/main" val="1793713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in evaluation criteria when soliciting projects</a:t>
            </a:r>
          </a:p>
        </p:txBody>
      </p:sp>
      <p:sp>
        <p:nvSpPr>
          <p:cNvPr id="4" name="Slide Number Placeholder 3"/>
          <p:cNvSpPr>
            <a:spLocks noGrp="1"/>
          </p:cNvSpPr>
          <p:nvPr>
            <p:ph type="sldNum" sz="quarter" idx="5"/>
          </p:nvPr>
        </p:nvSpPr>
        <p:spPr/>
        <p:txBody>
          <a:bodyPr/>
          <a:lstStyle/>
          <a:p>
            <a:fld id="{980D3DFC-11A7-4DDF-8AEE-A5ACE051EBF3}" type="slidenum">
              <a:rPr lang="en-US" smtClean="0"/>
              <a:t>14</a:t>
            </a:fld>
            <a:endParaRPr lang="en-US" dirty="0"/>
          </a:p>
        </p:txBody>
      </p:sp>
    </p:spTree>
    <p:extLst>
      <p:ext uri="{BB962C8B-B14F-4D97-AF65-F5344CB8AC3E}">
        <p14:creationId xmlns:p14="http://schemas.microsoft.com/office/powerpoint/2010/main" val="4069381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funding on-the-ground restoration projects</a:t>
            </a:r>
          </a:p>
        </p:txBody>
      </p:sp>
      <p:sp>
        <p:nvSpPr>
          <p:cNvPr id="4" name="Slide Number Placeholder 3"/>
          <p:cNvSpPr>
            <a:spLocks noGrp="1"/>
          </p:cNvSpPr>
          <p:nvPr>
            <p:ph type="sldNum" sz="quarter" idx="5"/>
          </p:nvPr>
        </p:nvSpPr>
        <p:spPr/>
        <p:txBody>
          <a:bodyPr/>
          <a:lstStyle/>
          <a:p>
            <a:fld id="{980D3DFC-11A7-4DDF-8AEE-A5ACE051EBF3}" type="slidenum">
              <a:rPr lang="en-US" smtClean="0"/>
              <a:t>16</a:t>
            </a:fld>
            <a:endParaRPr lang="en-US" dirty="0"/>
          </a:p>
        </p:txBody>
      </p:sp>
    </p:spTree>
    <p:extLst>
      <p:ext uri="{BB962C8B-B14F-4D97-AF65-F5344CB8AC3E}">
        <p14:creationId xmlns:p14="http://schemas.microsoft.com/office/powerpoint/2010/main" val="1069884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 Cuppett: </a:t>
            </a:r>
            <a:r>
              <a:rPr lang="en-US" sz="1800" dirty="0">
                <a:effectLst/>
                <a:latin typeface="Calibri" panose="020F0502020204030204" pitchFamily="34" charset="0"/>
                <a:ea typeface="Calibri" panose="020F0502020204030204" pitchFamily="34" charset="0"/>
                <a:cs typeface="Times New Roman" panose="02020603050405020304" pitchFamily="18" charset="0"/>
              </a:rPr>
              <a:t>Program Manager at the NYSDEC’s Hudson River Estuary Program and Cornell University’s Water Resources Institute </a:t>
            </a:r>
            <a:r>
              <a:rPr lang="en-US" sz="1200" dirty="0">
                <a:effectLst/>
                <a:latin typeface="Times New Roman" panose="02020603050405020304" pitchFamily="18" charset="0"/>
                <a:ea typeface="Calibri" panose="020F0502020204030204" pitchFamily="34" charset="0"/>
              </a:rPr>
              <a:t>was honored in October 2024 </a:t>
            </a:r>
            <a:r>
              <a:rPr lang="en-US" sz="1800" dirty="0">
                <a:effectLst/>
                <a:latin typeface="Times New Roman" panose="02020603050405020304" pitchFamily="18" charset="0"/>
                <a:ea typeface="Calibri" panose="020F0502020204030204" pitchFamily="34" charset="0"/>
              </a:rPr>
              <a:t>for his visionary leadership in conserving Atlantic coastal and estuarine habitats, pioneering New York’s “Trees for </a:t>
            </a:r>
            <a:r>
              <a:rPr lang="en-US" sz="1800" dirty="0" err="1">
                <a:effectLst/>
                <a:latin typeface="Times New Roman" panose="02020603050405020304" pitchFamily="18" charset="0"/>
                <a:ea typeface="Calibri" panose="020F0502020204030204" pitchFamily="34" charset="0"/>
              </a:rPr>
              <a:t>Tribs</a:t>
            </a:r>
            <a:r>
              <a:rPr lang="en-US" sz="1800" dirty="0">
                <a:effectLst/>
                <a:latin typeface="Times New Roman" panose="02020603050405020304" pitchFamily="18" charset="0"/>
                <a:ea typeface="Calibri" panose="020F0502020204030204" pitchFamily="34" charset="0"/>
              </a:rPr>
              <a:t>” program, co-founding the Hudson River Watershed Alliance, and advancing fish passage restoration through dam removals and culvert enhancements.</a:t>
            </a:r>
            <a:endParaRPr lang="en-US" dirty="0"/>
          </a:p>
        </p:txBody>
      </p:sp>
      <p:sp>
        <p:nvSpPr>
          <p:cNvPr id="4" name="Slide Number Placeholder 3"/>
          <p:cNvSpPr>
            <a:spLocks noGrp="1"/>
          </p:cNvSpPr>
          <p:nvPr>
            <p:ph type="sldNum" sz="quarter" idx="5"/>
          </p:nvPr>
        </p:nvSpPr>
        <p:spPr/>
        <p:txBody>
          <a:bodyPr/>
          <a:lstStyle/>
          <a:p>
            <a:fld id="{980D3DFC-11A7-4DDF-8AEE-A5ACE051EBF3}" type="slidenum">
              <a:rPr lang="en-US" smtClean="0"/>
              <a:t>17</a:t>
            </a:fld>
            <a:endParaRPr lang="en-US" dirty="0"/>
          </a:p>
        </p:txBody>
      </p:sp>
    </p:spTree>
    <p:extLst>
      <p:ext uri="{BB962C8B-B14F-4D97-AF65-F5344CB8AC3E}">
        <p14:creationId xmlns:p14="http://schemas.microsoft.com/office/powerpoint/2010/main" val="3109279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ACFHP-funded project led by Town of Braintree, MA: </a:t>
            </a:r>
            <a:r>
              <a:rPr lang="en-US" sz="1800" b="1" dirty="0">
                <a:effectLst/>
                <a:latin typeface="Times New Roman" panose="02020603050405020304" pitchFamily="18" charset="0"/>
                <a:ea typeface="Calibri" panose="020F0502020204030204" pitchFamily="34" charset="0"/>
              </a:rPr>
              <a:t>Ames Pond Dam Removal &amp; Rock Falls Fishway</a:t>
            </a:r>
            <a:endParaRPr lang="en-US" b="1" dirty="0"/>
          </a:p>
          <a:p>
            <a:r>
              <a:rPr lang="en-US" dirty="0"/>
              <a:t>Completed:  </a:t>
            </a:r>
            <a:r>
              <a:rPr lang="en-US" b="1" dirty="0"/>
              <a:t>May 2024</a:t>
            </a:r>
          </a:p>
        </p:txBody>
      </p:sp>
      <p:sp>
        <p:nvSpPr>
          <p:cNvPr id="4" name="Slide Number Placeholder 3"/>
          <p:cNvSpPr>
            <a:spLocks noGrp="1"/>
          </p:cNvSpPr>
          <p:nvPr>
            <p:ph type="sldNum" sz="quarter" idx="5"/>
          </p:nvPr>
        </p:nvSpPr>
        <p:spPr/>
        <p:txBody>
          <a:bodyPr/>
          <a:lstStyle/>
          <a:p>
            <a:fld id="{980D3DFC-11A7-4DDF-8AEE-A5ACE051EBF3}" type="slidenum">
              <a:rPr lang="en-US" smtClean="0"/>
              <a:t>18</a:t>
            </a:fld>
            <a:endParaRPr lang="en-US" dirty="0"/>
          </a:p>
        </p:txBody>
      </p:sp>
    </p:spTree>
    <p:extLst>
      <p:ext uri="{BB962C8B-B14F-4D97-AF65-F5344CB8AC3E}">
        <p14:creationId xmlns:p14="http://schemas.microsoft.com/office/powerpoint/2010/main" val="2655220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6AF21-4BCD-9288-6D2E-A29A21976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31B300-5DD9-9AC3-A209-9EA2C92BD9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3E245-0EAA-169F-E0E4-09A01C4AF958}"/>
              </a:ext>
            </a:extLst>
          </p:cNvPr>
          <p:cNvSpPr>
            <a:spLocks noGrp="1"/>
          </p:cNvSpPr>
          <p:nvPr>
            <p:ph type="body" idx="1"/>
          </p:nvPr>
        </p:nvSpPr>
        <p:spPr/>
        <p:txBody>
          <a:bodyPr/>
          <a:lstStyle/>
          <a:p>
            <a:r>
              <a:rPr lang="en-US" b="1" dirty="0"/>
              <a:t>Additional</a:t>
            </a:r>
            <a:r>
              <a:rPr lang="en-US" dirty="0"/>
              <a:t> </a:t>
            </a:r>
            <a:r>
              <a:rPr lang="en-US" b="1" dirty="0"/>
              <a:t>ACFHP-funded project</a:t>
            </a:r>
            <a:r>
              <a:rPr lang="en-US" dirty="0"/>
              <a:t> led by Town of Braintree, MA: </a:t>
            </a:r>
            <a:r>
              <a:rPr lang="en-US" sz="1800" b="0" u="sng" dirty="0">
                <a:effectLst/>
                <a:latin typeface="Times New Roman" panose="02020603050405020304" pitchFamily="18" charset="0"/>
                <a:ea typeface="Calibri" panose="020F0502020204030204" pitchFamily="34" charset="0"/>
              </a:rPr>
              <a:t>Ames Pond Dam Removal &amp; Rock Falls Fishway</a:t>
            </a:r>
            <a:endParaRPr lang="en-US" b="0" u="sng" dirty="0"/>
          </a:p>
          <a:p>
            <a:r>
              <a:rPr lang="en-US" b="1" dirty="0"/>
              <a:t>Completed</a:t>
            </a:r>
            <a:r>
              <a:rPr lang="en-US" dirty="0"/>
              <a:t>:  </a:t>
            </a:r>
            <a:r>
              <a:rPr lang="en-US" b="0" u="sng" dirty="0"/>
              <a:t>May 2024</a:t>
            </a:r>
          </a:p>
          <a:p>
            <a:endParaRPr lang="en-US" dirty="0"/>
          </a:p>
        </p:txBody>
      </p:sp>
      <p:sp>
        <p:nvSpPr>
          <p:cNvPr id="4" name="Slide Number Placeholder 3">
            <a:extLst>
              <a:ext uri="{FF2B5EF4-FFF2-40B4-BE49-F238E27FC236}">
                <a16:creationId xmlns:a16="http://schemas.microsoft.com/office/drawing/2014/main" id="{F0BC47BB-4439-AF50-8DF4-A5C2AD234E8F}"/>
              </a:ext>
            </a:extLst>
          </p:cNvPr>
          <p:cNvSpPr>
            <a:spLocks noGrp="1"/>
          </p:cNvSpPr>
          <p:nvPr>
            <p:ph type="sldNum" sz="quarter" idx="5"/>
          </p:nvPr>
        </p:nvSpPr>
        <p:spPr/>
        <p:txBody>
          <a:bodyPr/>
          <a:lstStyle/>
          <a:p>
            <a:fld id="{980D3DFC-11A7-4DDF-8AEE-A5ACE051EBF3}" type="slidenum">
              <a:rPr lang="en-US" smtClean="0"/>
              <a:t>19</a:t>
            </a:fld>
            <a:endParaRPr lang="en-US" dirty="0"/>
          </a:p>
        </p:txBody>
      </p:sp>
    </p:spTree>
    <p:extLst>
      <p:ext uri="{BB962C8B-B14F-4D97-AF65-F5344CB8AC3E}">
        <p14:creationId xmlns:p14="http://schemas.microsoft.com/office/powerpoint/2010/main" val="1920587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0D3DFC-11A7-4DDF-8AEE-A5ACE051EBF3}" type="slidenum">
              <a:rPr lang="en-US" smtClean="0"/>
              <a:t>20</a:t>
            </a:fld>
            <a:endParaRPr lang="en-US" dirty="0"/>
          </a:p>
        </p:txBody>
      </p:sp>
    </p:spTree>
    <p:extLst>
      <p:ext uri="{BB962C8B-B14F-4D97-AF65-F5344CB8AC3E}">
        <p14:creationId xmlns:p14="http://schemas.microsoft.com/office/powerpoint/2010/main" val="89401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BD5C3-2046-AAF7-B9F6-D2CD5A1995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8EB062-E060-5F51-9B7A-77E76CEE7D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A1D1FF-AF00-4CC0-B8E9-7E3BFF4315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E82A8D-66DB-A236-EEF6-DEF7DA51E829}"/>
              </a:ext>
            </a:extLst>
          </p:cNvPr>
          <p:cNvSpPr>
            <a:spLocks noGrp="1"/>
          </p:cNvSpPr>
          <p:nvPr>
            <p:ph type="sldNum" sz="quarter" idx="5"/>
          </p:nvPr>
        </p:nvSpPr>
        <p:spPr/>
        <p:txBody>
          <a:bodyPr/>
          <a:lstStyle/>
          <a:p>
            <a:fld id="{980D3DFC-11A7-4DDF-8AEE-A5ACE051EBF3}" type="slidenum">
              <a:rPr lang="en-US" smtClean="0"/>
              <a:t>21</a:t>
            </a:fld>
            <a:endParaRPr lang="en-US" dirty="0"/>
          </a:p>
        </p:txBody>
      </p:sp>
    </p:spTree>
    <p:extLst>
      <p:ext uri="{BB962C8B-B14F-4D97-AF65-F5344CB8AC3E}">
        <p14:creationId xmlns:p14="http://schemas.microsoft.com/office/powerpoint/2010/main" val="639129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0D3DFC-11A7-4DDF-8AEE-A5ACE051EBF3}" type="slidenum">
              <a:rPr lang="en-US" smtClean="0"/>
              <a:t>22</a:t>
            </a:fld>
            <a:endParaRPr lang="en-US" dirty="0"/>
          </a:p>
        </p:txBody>
      </p:sp>
    </p:spTree>
    <p:extLst>
      <p:ext uri="{BB962C8B-B14F-4D97-AF65-F5344CB8AC3E}">
        <p14:creationId xmlns:p14="http://schemas.microsoft.com/office/powerpoint/2010/main" val="3802111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013" lvl="1"/>
            <a:r>
              <a:rPr lang="en-US" dirty="0"/>
              <a:t>ACFHP is designed to bring diverse groups together across the east coast (i.e.,) </a:t>
            </a:r>
            <a:r>
              <a:rPr lang="en-US" sz="1200" dirty="0"/>
              <a:t>Resource Managers, Scientists, and Communications Professionals. </a:t>
            </a:r>
          </a:p>
          <a:p>
            <a:pPr marL="227013" lvl="1"/>
            <a:r>
              <a:rPr lang="en-US" sz="1200" dirty="0"/>
              <a:t>Its extensive region includes the some of the most densely populated cities and major estuaries like the Chesapeake Bay and the New York Harbor.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D3DFC-11A7-4DDF-8AEE-A5ACE051E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579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F9441-228A-D3BA-28AA-6DC8235759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550B77-C242-5812-37BD-4EB747E833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0199A6-EE3D-6EA3-63D1-2374B107AE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9671CD-EAFF-A165-AD7E-EB1797173425}"/>
              </a:ext>
            </a:extLst>
          </p:cNvPr>
          <p:cNvSpPr>
            <a:spLocks noGrp="1"/>
          </p:cNvSpPr>
          <p:nvPr>
            <p:ph type="sldNum" sz="quarter" idx="5"/>
          </p:nvPr>
        </p:nvSpPr>
        <p:spPr/>
        <p:txBody>
          <a:bodyPr/>
          <a:lstStyle/>
          <a:p>
            <a:fld id="{980D3DFC-11A7-4DDF-8AEE-A5ACE051EBF3}" type="slidenum">
              <a:rPr lang="en-US" smtClean="0"/>
              <a:t>23</a:t>
            </a:fld>
            <a:endParaRPr lang="en-US" dirty="0"/>
          </a:p>
        </p:txBody>
      </p:sp>
    </p:spTree>
    <p:extLst>
      <p:ext uri="{BB962C8B-B14F-4D97-AF65-F5344CB8AC3E}">
        <p14:creationId xmlns:p14="http://schemas.microsoft.com/office/powerpoint/2010/main" val="4234540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project involved building a </a:t>
            </a:r>
            <a:r>
              <a:rPr lang="en-US" sz="1200" b="0" i="0" dirty="0">
                <a:solidFill>
                  <a:srgbClr val="212529"/>
                </a:solidFill>
                <a:effectLst/>
              </a:rPr>
              <a:t>pool and weir fishway. </a:t>
            </a:r>
          </a:p>
        </p:txBody>
      </p:sp>
      <p:sp>
        <p:nvSpPr>
          <p:cNvPr id="4" name="Slide Number Placeholder 3"/>
          <p:cNvSpPr>
            <a:spLocks noGrp="1"/>
          </p:cNvSpPr>
          <p:nvPr>
            <p:ph type="sldNum" sz="quarter" idx="5"/>
          </p:nvPr>
        </p:nvSpPr>
        <p:spPr/>
        <p:txBody>
          <a:bodyPr/>
          <a:lstStyle/>
          <a:p>
            <a:fld id="{980D3DFC-11A7-4DDF-8AEE-A5ACE051EBF3}" type="slidenum">
              <a:rPr lang="en-US" smtClean="0"/>
              <a:t>24</a:t>
            </a:fld>
            <a:endParaRPr lang="en-US" dirty="0"/>
          </a:p>
        </p:txBody>
      </p:sp>
    </p:spTree>
    <p:extLst>
      <p:ext uri="{BB962C8B-B14F-4D97-AF65-F5344CB8AC3E}">
        <p14:creationId xmlns:p14="http://schemas.microsoft.com/office/powerpoint/2010/main" val="3398322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41151-FF02-9EB5-7871-975C165B47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F08DF2-C1CA-7CAF-C606-6B7963C241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B24D9F-DFA6-D901-2405-59903C7257A3}"/>
              </a:ext>
            </a:extLst>
          </p:cNvPr>
          <p:cNvSpPr>
            <a:spLocks noGrp="1"/>
          </p:cNvSpPr>
          <p:nvPr>
            <p:ph type="body" idx="1"/>
          </p:nvPr>
        </p:nvSpPr>
        <p:spPr/>
        <p:txBody>
          <a:bodyPr/>
          <a:lstStyle/>
          <a:p>
            <a:r>
              <a:rPr lang="en-US" dirty="0"/>
              <a:t>The project involved building a </a:t>
            </a:r>
            <a:r>
              <a:rPr lang="en-US" sz="1200" b="0" i="0" dirty="0">
                <a:solidFill>
                  <a:srgbClr val="212529"/>
                </a:solidFill>
                <a:effectLst/>
              </a:rPr>
              <a:t>pool and weir fishway. </a:t>
            </a:r>
          </a:p>
        </p:txBody>
      </p:sp>
      <p:sp>
        <p:nvSpPr>
          <p:cNvPr id="4" name="Slide Number Placeholder 3">
            <a:extLst>
              <a:ext uri="{FF2B5EF4-FFF2-40B4-BE49-F238E27FC236}">
                <a16:creationId xmlns:a16="http://schemas.microsoft.com/office/drawing/2014/main" id="{41DE2F0D-0B54-F45D-94B9-0967C0399CED}"/>
              </a:ext>
            </a:extLst>
          </p:cNvPr>
          <p:cNvSpPr>
            <a:spLocks noGrp="1"/>
          </p:cNvSpPr>
          <p:nvPr>
            <p:ph type="sldNum" sz="quarter" idx="5"/>
          </p:nvPr>
        </p:nvSpPr>
        <p:spPr/>
        <p:txBody>
          <a:bodyPr/>
          <a:lstStyle/>
          <a:p>
            <a:fld id="{980D3DFC-11A7-4DDF-8AEE-A5ACE051EBF3}" type="slidenum">
              <a:rPr lang="en-US" smtClean="0"/>
              <a:t>25</a:t>
            </a:fld>
            <a:endParaRPr lang="en-US" dirty="0"/>
          </a:p>
        </p:txBody>
      </p:sp>
    </p:spTree>
    <p:extLst>
      <p:ext uri="{BB962C8B-B14F-4D97-AF65-F5344CB8AC3E}">
        <p14:creationId xmlns:p14="http://schemas.microsoft.com/office/powerpoint/2010/main" val="3390780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dirty="0"/>
              <a:t>Future goals and strategies: </a:t>
            </a:r>
            <a:endParaRPr lang="en-US" sz="1200" dirty="0">
              <a:effectLst/>
              <a:latin typeface="+mn-lt"/>
              <a:ea typeface="+mn-ea"/>
              <a:cs typeface="+mn-cs"/>
            </a:endParaRPr>
          </a:p>
          <a:p>
            <a:pPr marL="171450" indent="-171450">
              <a:spcAft>
                <a:spcPts val="0"/>
              </a:spcAft>
              <a:buFontTx/>
              <a:buChar cha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Continue to align goals with partners and adapt to emerging challenges like climate change.</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171450" indent="-171450">
              <a:spcAft>
                <a:spcPts val="0"/>
              </a:spcAft>
              <a:buFontTx/>
              <a:buChar cha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Expand focus on under-resourced communities.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D3DFC-11A7-4DDF-8AEE-A5ACE051E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613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D3DFC-11A7-4DDF-8AEE-A5ACE051E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331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D3DFC-11A7-4DDF-8AEE-A5ACE051E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118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Steering committee is composed of members from agencies &amp; organizations including New Hampshire Fish &amp; Game, American Rivers, Rhode Island DEM, Mass. DMF, New York State DEC, New Jersey DEP, The Nature Conservancy, Mid-Atlantic FMC (chair), Chesapeake Bay Foundation (vice chair)…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D3DFC-11A7-4DDF-8AEE-A5ACE051E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255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Tidal Vegetation is not considered a priority habitat in the North Atlantic sub-region</a:t>
            </a:r>
          </a:p>
        </p:txBody>
      </p:sp>
      <p:sp>
        <p:nvSpPr>
          <p:cNvPr id="4" name="Slide Number Placeholder 3"/>
          <p:cNvSpPr>
            <a:spLocks noGrp="1"/>
          </p:cNvSpPr>
          <p:nvPr>
            <p:ph type="sldNum" sz="quarter" idx="5"/>
          </p:nvPr>
        </p:nvSpPr>
        <p:spPr/>
        <p:txBody>
          <a:bodyPr/>
          <a:lstStyle/>
          <a:p>
            <a:fld id="{980D3DFC-11A7-4DDF-8AEE-A5ACE051EBF3}" type="slidenum">
              <a:rPr lang="en-US" smtClean="0"/>
              <a:t>7</a:t>
            </a:fld>
            <a:endParaRPr lang="en-US" dirty="0"/>
          </a:p>
        </p:txBody>
      </p:sp>
    </p:spTree>
    <p:extLst>
      <p:ext uri="{BB962C8B-B14F-4D97-AF65-F5344CB8AC3E}">
        <p14:creationId xmlns:p14="http://schemas.microsoft.com/office/powerpoint/2010/main" val="3633211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Examples: Dams; hydropower facilities; hurricane and storm barriers; road crossings and culverts;</a:t>
            </a:r>
          </a:p>
          <a:p>
            <a:endParaRPr lang="en-US" dirty="0"/>
          </a:p>
        </p:txBody>
      </p:sp>
      <p:sp>
        <p:nvSpPr>
          <p:cNvPr id="4" name="Slide Number Placeholder 3"/>
          <p:cNvSpPr>
            <a:spLocks noGrp="1"/>
          </p:cNvSpPr>
          <p:nvPr>
            <p:ph type="sldNum" sz="quarter" idx="5"/>
          </p:nvPr>
        </p:nvSpPr>
        <p:spPr/>
        <p:txBody>
          <a:bodyPr/>
          <a:lstStyle/>
          <a:p>
            <a:fld id="{980D3DFC-11A7-4DDF-8AEE-A5ACE051EBF3}" type="slidenum">
              <a:rPr lang="en-US" smtClean="0"/>
              <a:t>8</a:t>
            </a:fld>
            <a:endParaRPr lang="en-US" dirty="0"/>
          </a:p>
        </p:txBody>
      </p:sp>
    </p:spTree>
    <p:extLst>
      <p:ext uri="{BB962C8B-B14F-4D97-AF65-F5344CB8AC3E}">
        <p14:creationId xmlns:p14="http://schemas.microsoft.com/office/powerpoint/2010/main" val="3371503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Examples: Recreational and commercial vessels; prop scarring; anchoring; grounding; and discharge</a:t>
            </a:r>
          </a:p>
          <a:p>
            <a:endParaRPr lang="en-US" dirty="0"/>
          </a:p>
        </p:txBody>
      </p:sp>
      <p:sp>
        <p:nvSpPr>
          <p:cNvPr id="4" name="Slide Number Placeholder 3"/>
          <p:cNvSpPr>
            <a:spLocks noGrp="1"/>
          </p:cNvSpPr>
          <p:nvPr>
            <p:ph type="sldNum" sz="quarter" idx="5"/>
          </p:nvPr>
        </p:nvSpPr>
        <p:spPr/>
        <p:txBody>
          <a:bodyPr/>
          <a:lstStyle/>
          <a:p>
            <a:fld id="{980D3DFC-11A7-4DDF-8AEE-A5ACE051EBF3}" type="slidenum">
              <a:rPr lang="en-US" smtClean="0"/>
              <a:t>9</a:t>
            </a:fld>
            <a:endParaRPr lang="en-US" dirty="0"/>
          </a:p>
        </p:txBody>
      </p:sp>
    </p:spTree>
    <p:extLst>
      <p:ext uri="{BB962C8B-B14F-4D97-AF65-F5344CB8AC3E}">
        <p14:creationId xmlns:p14="http://schemas.microsoft.com/office/powerpoint/2010/main" val="3567076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Examples: Surface water and groundwater quality/quantity; point/non-point source pollution; nutrient loading; atmospheric deposition; and dissolved oxygen concerns</a:t>
            </a:r>
          </a:p>
          <a:p>
            <a:endParaRPr lang="en-US" dirty="0"/>
          </a:p>
        </p:txBody>
      </p:sp>
      <p:sp>
        <p:nvSpPr>
          <p:cNvPr id="4" name="Slide Number Placeholder 3"/>
          <p:cNvSpPr>
            <a:spLocks noGrp="1"/>
          </p:cNvSpPr>
          <p:nvPr>
            <p:ph type="sldNum" sz="quarter" idx="5"/>
          </p:nvPr>
        </p:nvSpPr>
        <p:spPr/>
        <p:txBody>
          <a:bodyPr/>
          <a:lstStyle/>
          <a:p>
            <a:fld id="{980D3DFC-11A7-4DDF-8AEE-A5ACE051EBF3}" type="slidenum">
              <a:rPr lang="en-US" smtClean="0"/>
              <a:t>10</a:t>
            </a:fld>
            <a:endParaRPr lang="en-US" dirty="0"/>
          </a:p>
        </p:txBody>
      </p:sp>
    </p:spTree>
    <p:extLst>
      <p:ext uri="{BB962C8B-B14F-4D97-AF65-F5344CB8AC3E}">
        <p14:creationId xmlns:p14="http://schemas.microsoft.com/office/powerpoint/2010/main" val="3569790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Examples: Dredging; blasting; port expansion and maintenance; dredge spoil disposal; and beach maintenance (including beach fill, mining of sand, bulldozing, sand bypass, sand bags, and shoreline stabilization)</a:t>
            </a:r>
          </a:p>
          <a:p>
            <a:endParaRPr lang="en-US" dirty="0"/>
          </a:p>
        </p:txBody>
      </p:sp>
      <p:sp>
        <p:nvSpPr>
          <p:cNvPr id="4" name="Slide Number Placeholder 3"/>
          <p:cNvSpPr>
            <a:spLocks noGrp="1"/>
          </p:cNvSpPr>
          <p:nvPr>
            <p:ph type="sldNum" sz="quarter" idx="5"/>
          </p:nvPr>
        </p:nvSpPr>
        <p:spPr/>
        <p:txBody>
          <a:bodyPr/>
          <a:lstStyle/>
          <a:p>
            <a:fld id="{980D3DFC-11A7-4DDF-8AEE-A5ACE051EBF3}" type="slidenum">
              <a:rPr lang="en-US" smtClean="0"/>
              <a:t>11</a:t>
            </a:fld>
            <a:endParaRPr lang="en-US" dirty="0"/>
          </a:p>
        </p:txBody>
      </p:sp>
    </p:spTree>
    <p:extLst>
      <p:ext uri="{BB962C8B-B14F-4D97-AF65-F5344CB8AC3E}">
        <p14:creationId xmlns:p14="http://schemas.microsoft.com/office/powerpoint/2010/main" val="3601083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E09AA4F6-9CBF-53A8-8FE8-0BAB0E7DC989}"/>
              </a:ext>
            </a:extLst>
          </p:cNvPr>
          <p:cNvSpPr/>
          <p:nvPr userDrawn="1"/>
        </p:nvSpPr>
        <p:spPr>
          <a:xfrm>
            <a:off x="1062566" y="1161412"/>
            <a:ext cx="10221119" cy="4831742"/>
          </a:xfrm>
          <a:prstGeom prst="rect">
            <a:avLst/>
          </a:prstGeom>
          <a:solidFill>
            <a:srgbClr val="C1F1F0"/>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0" name="Google Shape;328;p33">
            <a:extLst>
              <a:ext uri="{FF2B5EF4-FFF2-40B4-BE49-F238E27FC236}">
                <a16:creationId xmlns:a16="http://schemas.microsoft.com/office/drawing/2014/main" id="{CBE4E0BD-29C0-46EA-4A2D-401DD12AEC12}"/>
              </a:ext>
            </a:extLst>
          </p:cNvPr>
          <p:cNvSpPr/>
          <p:nvPr userDrawn="1"/>
        </p:nvSpPr>
        <p:spPr>
          <a:xfrm>
            <a:off x="858371" y="800100"/>
            <a:ext cx="10221119" cy="49530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1463040" y="2240280"/>
            <a:ext cx="4873752" cy="1709928"/>
          </a:xfrm>
        </p:spPr>
        <p:txBody>
          <a:bodyPr anchor="b">
            <a:noAutofit/>
          </a:bodyPr>
          <a:lstStyle>
            <a:lvl1pPr marL="0" indent="0" algn="l">
              <a:lnSpc>
                <a:spcPct val="90000"/>
              </a:lnSpc>
              <a:defRPr sz="6000"/>
            </a:lvl1pPr>
          </a:lstStyle>
          <a:p>
            <a:r>
              <a:rPr lang="en-US" noProof="0"/>
              <a:t>Click to edit Master title style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1463040" y="4014216"/>
            <a:ext cx="4873752" cy="630936"/>
          </a:xfrm>
        </p:spPr>
        <p:txBody>
          <a:bodyPr>
            <a:noAutofit/>
          </a:bodyPr>
          <a:lstStyle>
            <a:lvl1pPr marL="54864" indent="0" algn="l">
              <a:lnSpc>
                <a:spcPct val="12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7246779" y="812292"/>
            <a:ext cx="3834628" cy="4928616"/>
          </a:xfr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800">
                <a:solidFill>
                  <a:schemeClr val="tx1"/>
                </a:solidFill>
              </a:defRPr>
            </a:lvl1pPr>
          </a:lstStyle>
          <a:p>
            <a:pPr marL="0" lvl="0" algn="ctr"/>
            <a:r>
              <a:rPr lang="en-US" noProof="0"/>
              <a:t>Click icon to add picture</a:t>
            </a:r>
          </a:p>
        </p:txBody>
      </p:sp>
    </p:spTree>
    <p:extLst>
      <p:ext uri="{BB962C8B-B14F-4D97-AF65-F5344CB8AC3E}">
        <p14:creationId xmlns:p14="http://schemas.microsoft.com/office/powerpoint/2010/main" val="3797591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meline">
    <p:bg>
      <p:bgPr>
        <a:solidFill>
          <a:schemeClr val="accent3"/>
        </a:solidFill>
        <a:effectLst/>
      </p:bgPr>
    </p:bg>
    <p:spTree>
      <p:nvGrpSpPr>
        <p:cNvPr id="1" name=""/>
        <p:cNvGrpSpPr/>
        <p:nvPr/>
      </p:nvGrpSpPr>
      <p:grpSpPr>
        <a:xfrm>
          <a:off x="0" y="0"/>
          <a:ext cx="0" cy="0"/>
          <a:chOff x="0" y="0"/>
          <a:chExt cx="0" cy="0"/>
        </a:xfrm>
      </p:grpSpPr>
      <p:sp>
        <p:nvSpPr>
          <p:cNvPr id="8" name="Google Shape;1251;p56">
            <a:extLst>
              <a:ext uri="{FF2B5EF4-FFF2-40B4-BE49-F238E27FC236}">
                <a16:creationId xmlns:a16="http://schemas.microsoft.com/office/drawing/2014/main" id="{5240ABBF-9F6E-51C2-3600-798F3A8C4868}"/>
              </a:ext>
            </a:extLst>
          </p:cNvPr>
          <p:cNvSpPr/>
          <p:nvPr userDrawn="1"/>
        </p:nvSpPr>
        <p:spPr>
          <a:xfrm>
            <a:off x="547230" y="1944086"/>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Google Shape;1251;p56">
            <a:extLst>
              <a:ext uri="{FF2B5EF4-FFF2-40B4-BE49-F238E27FC236}">
                <a16:creationId xmlns:a16="http://schemas.microsoft.com/office/drawing/2014/main" id="{724FD7F3-2232-7463-6613-3EF2344BD063}"/>
              </a:ext>
            </a:extLst>
          </p:cNvPr>
          <p:cNvSpPr/>
          <p:nvPr userDrawn="1"/>
        </p:nvSpPr>
        <p:spPr>
          <a:xfrm>
            <a:off x="4922989" y="1946963"/>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251;p56">
            <a:extLst>
              <a:ext uri="{FF2B5EF4-FFF2-40B4-BE49-F238E27FC236}">
                <a16:creationId xmlns:a16="http://schemas.microsoft.com/office/drawing/2014/main" id="{234E24BE-6EC9-C62B-1B5F-EBE5C279EF38}"/>
              </a:ext>
            </a:extLst>
          </p:cNvPr>
          <p:cNvSpPr/>
          <p:nvPr userDrawn="1"/>
        </p:nvSpPr>
        <p:spPr>
          <a:xfrm>
            <a:off x="9225456" y="1924776"/>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Google Shape;1251;p56">
            <a:extLst>
              <a:ext uri="{FF2B5EF4-FFF2-40B4-BE49-F238E27FC236}">
                <a16:creationId xmlns:a16="http://schemas.microsoft.com/office/drawing/2014/main" id="{F4987345-5BC3-6B09-35D1-118625B93B26}"/>
              </a:ext>
            </a:extLst>
          </p:cNvPr>
          <p:cNvSpPr/>
          <p:nvPr userDrawn="1"/>
        </p:nvSpPr>
        <p:spPr>
          <a:xfrm>
            <a:off x="2798649" y="3902220"/>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6" name="Google Shape;1251;p56">
            <a:extLst>
              <a:ext uri="{FF2B5EF4-FFF2-40B4-BE49-F238E27FC236}">
                <a16:creationId xmlns:a16="http://schemas.microsoft.com/office/drawing/2014/main" id="{D24F97D8-E25C-583D-72FF-A9AD2A77A71F}"/>
              </a:ext>
            </a:extLst>
          </p:cNvPr>
          <p:cNvSpPr/>
          <p:nvPr userDrawn="1"/>
        </p:nvSpPr>
        <p:spPr>
          <a:xfrm>
            <a:off x="7156227" y="3880033"/>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36" name="Text Placeholder 35">
            <a:extLst>
              <a:ext uri="{FF2B5EF4-FFF2-40B4-BE49-F238E27FC236}">
                <a16:creationId xmlns:a16="http://schemas.microsoft.com/office/drawing/2014/main" id="{C96B6B23-01AB-14E3-6F7D-14E56C8F7FB4}"/>
              </a:ext>
            </a:extLst>
          </p:cNvPr>
          <p:cNvSpPr>
            <a:spLocks noGrp="1"/>
          </p:cNvSpPr>
          <p:nvPr>
            <p:ph type="body" sz="quarter" idx="13"/>
          </p:nvPr>
        </p:nvSpPr>
        <p:spPr>
          <a:xfrm>
            <a:off x="458788"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0" name="Text Placeholder 35">
            <a:extLst>
              <a:ext uri="{FF2B5EF4-FFF2-40B4-BE49-F238E27FC236}">
                <a16:creationId xmlns:a16="http://schemas.microsoft.com/office/drawing/2014/main" id="{B5D9C006-6816-1398-2752-53296B2275E9}"/>
              </a:ext>
            </a:extLst>
          </p:cNvPr>
          <p:cNvSpPr>
            <a:spLocks noGrp="1"/>
          </p:cNvSpPr>
          <p:nvPr>
            <p:ph type="body" sz="quarter" idx="15"/>
          </p:nvPr>
        </p:nvSpPr>
        <p:spPr>
          <a:xfrm>
            <a:off x="4844975"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3" name="Text Placeholder 35">
            <a:extLst>
              <a:ext uri="{FF2B5EF4-FFF2-40B4-BE49-F238E27FC236}">
                <a16:creationId xmlns:a16="http://schemas.microsoft.com/office/drawing/2014/main" id="{5C67F012-5EC1-3C44-2545-C90EFB6C7AA3}"/>
              </a:ext>
            </a:extLst>
          </p:cNvPr>
          <p:cNvSpPr>
            <a:spLocks noGrp="1"/>
          </p:cNvSpPr>
          <p:nvPr>
            <p:ph type="body" sz="quarter" idx="17"/>
          </p:nvPr>
        </p:nvSpPr>
        <p:spPr>
          <a:xfrm>
            <a:off x="9137214"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39" name="Text Placeholder 35">
            <a:extLst>
              <a:ext uri="{FF2B5EF4-FFF2-40B4-BE49-F238E27FC236}">
                <a16:creationId xmlns:a16="http://schemas.microsoft.com/office/drawing/2014/main" id="{84C1F7B9-544F-1D65-F30E-22B977B0EA42}"/>
              </a:ext>
            </a:extLst>
          </p:cNvPr>
          <p:cNvSpPr>
            <a:spLocks noGrp="1"/>
          </p:cNvSpPr>
          <p:nvPr>
            <p:ph type="body" sz="quarter" idx="14"/>
          </p:nvPr>
        </p:nvSpPr>
        <p:spPr>
          <a:xfrm>
            <a:off x="2710407" y="3813978"/>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1" name="Text Placeholder 35">
            <a:extLst>
              <a:ext uri="{FF2B5EF4-FFF2-40B4-BE49-F238E27FC236}">
                <a16:creationId xmlns:a16="http://schemas.microsoft.com/office/drawing/2014/main" id="{F0785379-F700-62B9-BF17-703A87E29891}"/>
              </a:ext>
            </a:extLst>
          </p:cNvPr>
          <p:cNvSpPr>
            <a:spLocks noGrp="1"/>
          </p:cNvSpPr>
          <p:nvPr>
            <p:ph type="body" sz="quarter" idx="16"/>
          </p:nvPr>
        </p:nvSpPr>
        <p:spPr>
          <a:xfrm>
            <a:off x="7067985" y="3813978"/>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226600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5"/>
        </a:solidFill>
        <a:effectLst/>
      </p:bgPr>
    </p:bg>
    <p:spTree>
      <p:nvGrpSpPr>
        <p:cNvPr id="1" name=""/>
        <p:cNvGrpSpPr/>
        <p:nvPr/>
      </p:nvGrpSpPr>
      <p:grpSpPr>
        <a:xfrm>
          <a:off x="0" y="0"/>
          <a:ext cx="0" cy="0"/>
          <a:chOff x="0" y="0"/>
          <a:chExt cx="0" cy="0"/>
        </a:xfrm>
      </p:grpSpPr>
      <p:sp>
        <p:nvSpPr>
          <p:cNvPr id="11" name="Google Shape;634;p42">
            <a:extLst>
              <a:ext uri="{FF2B5EF4-FFF2-40B4-BE49-F238E27FC236}">
                <a16:creationId xmlns:a16="http://schemas.microsoft.com/office/drawing/2014/main" id="{8B24251C-09A2-7EC7-D81E-7B4EC1A6C8FB}"/>
              </a:ext>
            </a:extLst>
          </p:cNvPr>
          <p:cNvSpPr/>
          <p:nvPr userDrawn="1"/>
        </p:nvSpPr>
        <p:spPr>
          <a:xfrm>
            <a:off x="1043969" y="2096168"/>
            <a:ext cx="10271731" cy="1505316"/>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Google Shape;634;p42">
            <a:extLst>
              <a:ext uri="{FF2B5EF4-FFF2-40B4-BE49-F238E27FC236}">
                <a16:creationId xmlns:a16="http://schemas.microsoft.com/office/drawing/2014/main" id="{7095FC12-1305-9C50-D9A9-1BA4392374E6}"/>
              </a:ext>
            </a:extLst>
          </p:cNvPr>
          <p:cNvSpPr/>
          <p:nvPr userDrawn="1"/>
        </p:nvSpPr>
        <p:spPr>
          <a:xfrm>
            <a:off x="1043969" y="4160972"/>
            <a:ext cx="10271731" cy="1505316"/>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3" name="Title 22">
            <a:extLst>
              <a:ext uri="{FF2B5EF4-FFF2-40B4-BE49-F238E27FC236}">
                <a16:creationId xmlns:a16="http://schemas.microsoft.com/office/drawing/2014/main" id="{AA325A5B-8E43-DA35-85DE-66DB81C5F5AD}"/>
              </a:ext>
            </a:extLst>
          </p:cNvPr>
          <p:cNvSpPr>
            <a:spLocks noGrp="1"/>
          </p:cNvSpPr>
          <p:nvPr>
            <p:ph type="title"/>
          </p:nvPr>
        </p:nvSpPr>
        <p:spPr/>
        <p:txBody>
          <a:bodyPr/>
          <a:lstStyle/>
          <a:p>
            <a:r>
              <a:rPr lang="en-US" noProof="0"/>
              <a:t>Click to edit Master title style</a:t>
            </a:r>
          </a:p>
        </p:txBody>
      </p:sp>
      <p:sp>
        <p:nvSpPr>
          <p:cNvPr id="21" name="Text Placeholder 2">
            <a:extLst>
              <a:ext uri="{FF2B5EF4-FFF2-40B4-BE49-F238E27FC236}">
                <a16:creationId xmlns:a16="http://schemas.microsoft.com/office/drawing/2014/main" id="{BCA26A7E-435E-AFBA-FECA-047481A83CB8}"/>
              </a:ext>
            </a:extLst>
          </p:cNvPr>
          <p:cNvSpPr>
            <a:spLocks noGrp="1"/>
          </p:cNvSpPr>
          <p:nvPr>
            <p:ph type="body" idx="1"/>
          </p:nvPr>
        </p:nvSpPr>
        <p:spPr>
          <a:xfrm>
            <a:off x="892795" y="1920319"/>
            <a:ext cx="10268712" cy="1505315"/>
          </a:xfrm>
          <a:solidFill>
            <a:schemeClr val="accent5"/>
          </a:solidFill>
          <a:ln w="25400">
            <a:solidFill>
              <a:schemeClr val="dk1"/>
            </a:solidFill>
          </a:ln>
        </p:spPr>
        <p:txBody>
          <a:bodyPr lIns="896112" rIns="6492240" anchor="ctr"/>
          <a:lstStyle>
            <a:lvl1pPr marL="0" indent="0">
              <a:lnSpc>
                <a:spcPct val="120000"/>
              </a:lnSpc>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4A82CD3C-84E1-013B-FEDD-5B4008CD2B33}"/>
              </a:ext>
            </a:extLst>
          </p:cNvPr>
          <p:cNvSpPr>
            <a:spLocks noGrp="1"/>
          </p:cNvSpPr>
          <p:nvPr>
            <p:ph sz="half" idx="2"/>
          </p:nvPr>
        </p:nvSpPr>
        <p:spPr>
          <a:xfrm>
            <a:off x="4645152" y="2007884"/>
            <a:ext cx="6408671" cy="1330189"/>
          </a:xfrm>
        </p:spPr>
        <p:txBody>
          <a:bodyPr anchor="ctr"/>
          <a:lstStyle>
            <a:lvl1pPr marL="0" indent="-137160">
              <a:lnSpc>
                <a:spcPct val="100000"/>
              </a:lnSpc>
              <a:spcBef>
                <a:spcPts val="0"/>
              </a:spcBef>
              <a:buSzPct val="50000"/>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2" name="Text Placeholder 4">
            <a:extLst>
              <a:ext uri="{FF2B5EF4-FFF2-40B4-BE49-F238E27FC236}">
                <a16:creationId xmlns:a16="http://schemas.microsoft.com/office/drawing/2014/main" id="{42E5F6B0-4BF8-B61C-19DC-44EADF2C6A3E}"/>
              </a:ext>
            </a:extLst>
          </p:cNvPr>
          <p:cNvSpPr>
            <a:spLocks noGrp="1"/>
          </p:cNvSpPr>
          <p:nvPr>
            <p:ph type="body" sz="quarter" idx="3"/>
          </p:nvPr>
        </p:nvSpPr>
        <p:spPr>
          <a:xfrm>
            <a:off x="892795" y="4005858"/>
            <a:ext cx="10268712" cy="1505315"/>
          </a:xfrm>
          <a:solidFill>
            <a:schemeClr val="accent5"/>
          </a:solidFill>
          <a:ln w="25400">
            <a:solidFill>
              <a:schemeClr val="dk1"/>
            </a:solidFill>
          </a:ln>
        </p:spPr>
        <p:txBody>
          <a:bodyPr lIns="896112" rIns="6492240" anchor="ctr"/>
          <a:lstStyle>
            <a:lvl1pPr marL="0" indent="0">
              <a:lnSpc>
                <a:spcPct val="120000"/>
              </a:lnSpc>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3">
            <a:extLst>
              <a:ext uri="{FF2B5EF4-FFF2-40B4-BE49-F238E27FC236}">
                <a16:creationId xmlns:a16="http://schemas.microsoft.com/office/drawing/2014/main" id="{710FDC74-97A7-7CF9-8479-7DF70FE009C4}"/>
              </a:ext>
            </a:extLst>
          </p:cNvPr>
          <p:cNvSpPr>
            <a:spLocks noGrp="1"/>
          </p:cNvSpPr>
          <p:nvPr>
            <p:ph sz="half" idx="13"/>
          </p:nvPr>
        </p:nvSpPr>
        <p:spPr>
          <a:xfrm>
            <a:off x="4645152" y="4093420"/>
            <a:ext cx="6408671" cy="1330189"/>
          </a:xfrm>
        </p:spPr>
        <p:txBody>
          <a:bodyPr anchor="ctr"/>
          <a:lstStyle>
            <a:lvl1pPr marL="0" indent="-137160">
              <a:lnSpc>
                <a:spcPct val="100000"/>
              </a:lnSpc>
              <a:spcBef>
                <a:spcPts val="0"/>
              </a:spcBef>
              <a:buSzPct val="50000"/>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9" name="Slide Number Placeholder 8">
            <a:extLst>
              <a:ext uri="{FF2B5EF4-FFF2-40B4-BE49-F238E27FC236}">
                <a16:creationId xmlns:a16="http://schemas.microsoft.com/office/drawing/2014/main" id="{7EA9E27A-A5B9-7554-B03C-977DD0697109}"/>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8" name="Footer Placeholder 7">
            <a:extLst>
              <a:ext uri="{FF2B5EF4-FFF2-40B4-BE49-F238E27FC236}">
                <a16:creationId xmlns:a16="http://schemas.microsoft.com/office/drawing/2014/main" id="{10B2D671-9FA9-57ED-C5BB-EF64BEB1363E}"/>
              </a:ext>
            </a:extLst>
          </p:cNvPr>
          <p:cNvSpPr>
            <a:spLocks noGrp="1"/>
          </p:cNvSpPr>
          <p:nvPr>
            <p:ph type="ftr" sz="quarter" idx="11"/>
          </p:nvPr>
        </p:nvSpPr>
        <p:spPr/>
        <p:txBody>
          <a:bodyPr/>
          <a:lstStyle/>
          <a:p>
            <a:r>
              <a:rPr lang="en-US" noProof="0"/>
              <a:t>Presentation title</a:t>
            </a:r>
          </a:p>
        </p:txBody>
      </p:sp>
      <p:sp>
        <p:nvSpPr>
          <p:cNvPr id="7" name="Date Placeholder 6">
            <a:extLst>
              <a:ext uri="{FF2B5EF4-FFF2-40B4-BE49-F238E27FC236}">
                <a16:creationId xmlns:a16="http://schemas.microsoft.com/office/drawing/2014/main" id="{ECF944D9-3F95-D788-A7A5-9C541DBDEF9F}"/>
              </a:ext>
            </a:extLst>
          </p:cNvPr>
          <p:cNvSpPr>
            <a:spLocks noGrp="1"/>
          </p:cNvSpPr>
          <p:nvPr>
            <p:ph type="dt" sz="half" idx="10"/>
          </p:nvPr>
        </p:nvSpPr>
        <p:spPr/>
        <p:txBody>
          <a:bodyPr/>
          <a:lstStyle/>
          <a:p>
            <a:r>
              <a:rPr lang="en-US" noProof="0" dirty="0"/>
              <a:t>2025</a:t>
            </a:r>
          </a:p>
        </p:txBody>
      </p:sp>
    </p:spTree>
    <p:extLst>
      <p:ext uri="{BB962C8B-B14F-4D97-AF65-F5344CB8AC3E}">
        <p14:creationId xmlns:p14="http://schemas.microsoft.com/office/powerpoint/2010/main" val="4278057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
        <p:nvSpPr>
          <p:cNvPr id="7" name="Google Shape;1148;p53">
            <a:extLst>
              <a:ext uri="{FF2B5EF4-FFF2-40B4-BE49-F238E27FC236}">
                <a16:creationId xmlns:a16="http://schemas.microsoft.com/office/drawing/2014/main" id="{D76333E0-FAE0-3B63-28EE-BA834131593C}"/>
              </a:ext>
            </a:extLst>
          </p:cNvPr>
          <p:cNvSpPr/>
          <p:nvPr userDrawn="1"/>
        </p:nvSpPr>
        <p:spPr>
          <a:xfrm>
            <a:off x="6481182" y="2106081"/>
            <a:ext cx="5056632"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8;p53">
            <a:extLst>
              <a:ext uri="{FF2B5EF4-FFF2-40B4-BE49-F238E27FC236}">
                <a16:creationId xmlns:a16="http://schemas.microsoft.com/office/drawing/2014/main" id="{B21F23CA-8996-2ED3-865E-9CBB7B3DEF01}"/>
              </a:ext>
            </a:extLst>
          </p:cNvPr>
          <p:cNvSpPr/>
          <p:nvPr userDrawn="1"/>
        </p:nvSpPr>
        <p:spPr>
          <a:xfrm>
            <a:off x="808072" y="2106081"/>
            <a:ext cx="5054248"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685800" y="1956816"/>
            <a:ext cx="5048882"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932688" y="2944368"/>
            <a:ext cx="4604512"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6358128" y="1956816"/>
            <a:ext cx="5047488"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6600154" y="2944368"/>
            <a:ext cx="4608576"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Slide Number Placeholder 4">
            <a:extLst>
              <a:ext uri="{FF2B5EF4-FFF2-40B4-BE49-F238E27FC236}">
                <a16:creationId xmlns:a16="http://schemas.microsoft.com/office/drawing/2014/main" id="{3A18DB23-E349-DF43-8126-A1F21B8C33C6}"/>
              </a:ext>
            </a:extLst>
          </p:cNvPr>
          <p:cNvSpPr>
            <a:spLocks noGrp="1"/>
          </p:cNvSpPr>
          <p:nvPr>
            <p:ph type="sldNum" sz="quarter" idx="12"/>
          </p:nvPr>
        </p:nvSpPr>
        <p:spPr/>
        <p:txBody>
          <a:body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6774F0D-57B5-C6EE-016C-501DC8D7E4F7}"/>
              </a:ext>
            </a:extLst>
          </p:cNvPr>
          <p:cNvSpPr>
            <a:spLocks noGrp="1"/>
          </p:cNvSpPr>
          <p:nvPr>
            <p:ph type="ftr" sz="quarter" idx="11"/>
          </p:nvPr>
        </p:nvSpPr>
        <p:spPr/>
        <p:txBody>
          <a:bodyPr/>
          <a:lstStyle/>
          <a:p>
            <a:r>
              <a:rPr lang="en-US" noProof="0"/>
              <a:t>Presentation title</a:t>
            </a:r>
          </a:p>
        </p:txBody>
      </p:sp>
      <p:sp>
        <p:nvSpPr>
          <p:cNvPr id="3" name="Date Placeholder 2">
            <a:extLst>
              <a:ext uri="{FF2B5EF4-FFF2-40B4-BE49-F238E27FC236}">
                <a16:creationId xmlns:a16="http://schemas.microsoft.com/office/drawing/2014/main" id="{5DF0D283-938B-8E26-1C43-DC3AD65091BF}"/>
              </a:ext>
            </a:extLst>
          </p:cNvPr>
          <p:cNvSpPr>
            <a:spLocks noGrp="1"/>
          </p:cNvSpPr>
          <p:nvPr>
            <p:ph type="dt" sz="half" idx="10"/>
          </p:nvPr>
        </p:nvSpPr>
        <p:spPr/>
        <p:txBody>
          <a:bodyPr/>
          <a:lstStyle/>
          <a:p>
            <a:r>
              <a:rPr lang="en-US" noProof="0" dirty="0"/>
              <a:t>2025</a:t>
            </a:r>
          </a:p>
        </p:txBody>
      </p:sp>
    </p:spTree>
    <p:extLst>
      <p:ext uri="{BB962C8B-B14F-4D97-AF65-F5344CB8AC3E}">
        <p14:creationId xmlns:p14="http://schemas.microsoft.com/office/powerpoint/2010/main" val="4189090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
        <p:nvSpPr>
          <p:cNvPr id="7" name="Google Shape;1148;p53">
            <a:extLst>
              <a:ext uri="{FF2B5EF4-FFF2-40B4-BE49-F238E27FC236}">
                <a16:creationId xmlns:a16="http://schemas.microsoft.com/office/drawing/2014/main" id="{D76333E0-FAE0-3B63-28EE-BA834131593C}"/>
              </a:ext>
            </a:extLst>
          </p:cNvPr>
          <p:cNvSpPr/>
          <p:nvPr userDrawn="1"/>
        </p:nvSpPr>
        <p:spPr>
          <a:xfrm>
            <a:off x="837094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9" name="Google Shape;1148;p53">
            <a:extLst>
              <a:ext uri="{FF2B5EF4-FFF2-40B4-BE49-F238E27FC236}">
                <a16:creationId xmlns:a16="http://schemas.microsoft.com/office/drawing/2014/main" id="{1BF10461-2A6D-BD12-B1D7-5A73DDD367A8}"/>
              </a:ext>
            </a:extLst>
          </p:cNvPr>
          <p:cNvSpPr/>
          <p:nvPr userDrawn="1"/>
        </p:nvSpPr>
        <p:spPr>
          <a:xfrm>
            <a:off x="4599233"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8;p53">
            <a:extLst>
              <a:ext uri="{FF2B5EF4-FFF2-40B4-BE49-F238E27FC236}">
                <a16:creationId xmlns:a16="http://schemas.microsoft.com/office/drawing/2014/main" id="{B21F23CA-8996-2ED3-865E-9CBB7B3DEF01}"/>
              </a:ext>
            </a:extLst>
          </p:cNvPr>
          <p:cNvSpPr/>
          <p:nvPr userDrawn="1"/>
        </p:nvSpPr>
        <p:spPr>
          <a:xfrm>
            <a:off x="80807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685800"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932688"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9" name="Text Placeholder 24">
            <a:extLst>
              <a:ext uri="{FF2B5EF4-FFF2-40B4-BE49-F238E27FC236}">
                <a16:creationId xmlns:a16="http://schemas.microsoft.com/office/drawing/2014/main" id="{9B6C5E12-67C8-B5AA-FC61-A40F6C388F8B}"/>
              </a:ext>
            </a:extLst>
          </p:cNvPr>
          <p:cNvSpPr>
            <a:spLocks noGrp="1"/>
          </p:cNvSpPr>
          <p:nvPr>
            <p:ph type="body" sz="quarter" idx="16"/>
          </p:nvPr>
        </p:nvSpPr>
        <p:spPr>
          <a:xfrm>
            <a:off x="4480560"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2" name="Content Placeholder 3">
            <a:extLst>
              <a:ext uri="{FF2B5EF4-FFF2-40B4-BE49-F238E27FC236}">
                <a16:creationId xmlns:a16="http://schemas.microsoft.com/office/drawing/2014/main" id="{92BD99C3-C1A1-E89B-FB77-6221D2FBE9A6}"/>
              </a:ext>
            </a:extLst>
          </p:cNvPr>
          <p:cNvSpPr>
            <a:spLocks noGrp="1"/>
          </p:cNvSpPr>
          <p:nvPr>
            <p:ph sz="half" idx="13"/>
          </p:nvPr>
        </p:nvSpPr>
        <p:spPr>
          <a:xfrm>
            <a:off x="4715873"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8247888"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8489914"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Slide Number Placeholder 4">
            <a:extLst>
              <a:ext uri="{FF2B5EF4-FFF2-40B4-BE49-F238E27FC236}">
                <a16:creationId xmlns:a16="http://schemas.microsoft.com/office/drawing/2014/main" id="{3A18DB23-E349-DF43-8126-A1F21B8C33C6}"/>
              </a:ext>
            </a:extLst>
          </p:cNvPr>
          <p:cNvSpPr>
            <a:spLocks noGrp="1"/>
          </p:cNvSpPr>
          <p:nvPr>
            <p:ph type="sldNum" sz="quarter" idx="12"/>
          </p:nvPr>
        </p:nvSpPr>
        <p:spPr/>
        <p:txBody>
          <a:body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6774F0D-57B5-C6EE-016C-501DC8D7E4F7}"/>
              </a:ext>
            </a:extLst>
          </p:cNvPr>
          <p:cNvSpPr>
            <a:spLocks noGrp="1"/>
          </p:cNvSpPr>
          <p:nvPr>
            <p:ph type="ftr" sz="quarter" idx="11"/>
          </p:nvPr>
        </p:nvSpPr>
        <p:spPr/>
        <p:txBody>
          <a:bodyPr/>
          <a:lstStyle/>
          <a:p>
            <a:r>
              <a:rPr lang="en-US" noProof="0"/>
              <a:t>Presentation title</a:t>
            </a:r>
          </a:p>
        </p:txBody>
      </p:sp>
      <p:sp>
        <p:nvSpPr>
          <p:cNvPr id="3" name="Date Placeholder 2">
            <a:extLst>
              <a:ext uri="{FF2B5EF4-FFF2-40B4-BE49-F238E27FC236}">
                <a16:creationId xmlns:a16="http://schemas.microsoft.com/office/drawing/2014/main" id="{5DF0D283-938B-8E26-1C43-DC3AD65091BF}"/>
              </a:ext>
            </a:extLst>
          </p:cNvPr>
          <p:cNvSpPr>
            <a:spLocks noGrp="1"/>
          </p:cNvSpPr>
          <p:nvPr>
            <p:ph type="dt" sz="half" idx="10"/>
          </p:nvPr>
        </p:nvSpPr>
        <p:spPr/>
        <p:txBody>
          <a:bodyPr/>
          <a:lstStyle/>
          <a:p>
            <a:r>
              <a:rPr lang="en-US" noProof="0" dirty="0"/>
              <a:t>2025</a:t>
            </a:r>
          </a:p>
        </p:txBody>
      </p:sp>
    </p:spTree>
    <p:extLst>
      <p:ext uri="{BB962C8B-B14F-4D97-AF65-F5344CB8AC3E}">
        <p14:creationId xmlns:p14="http://schemas.microsoft.com/office/powerpoint/2010/main" val="4248316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accent2"/>
        </a:solidFill>
        <a:effectLst/>
      </p:bgPr>
    </p:bg>
    <p:spTree>
      <p:nvGrpSpPr>
        <p:cNvPr id="1" name=""/>
        <p:cNvGrpSpPr/>
        <p:nvPr/>
      </p:nvGrpSpPr>
      <p:grpSpPr>
        <a:xfrm>
          <a:off x="0" y="0"/>
          <a:ext cx="0" cy="0"/>
          <a:chOff x="0" y="0"/>
          <a:chExt cx="0" cy="0"/>
        </a:xfrm>
      </p:grpSpPr>
      <p:sp>
        <p:nvSpPr>
          <p:cNvPr id="7" name="Google Shape;327;p33">
            <a:extLst>
              <a:ext uri="{FF2B5EF4-FFF2-40B4-BE49-F238E27FC236}">
                <a16:creationId xmlns:a16="http://schemas.microsoft.com/office/drawing/2014/main" id="{E7EB222B-6CF5-9486-E495-4BBCFBA5DEE9}"/>
              </a:ext>
            </a:extLst>
          </p:cNvPr>
          <p:cNvSpPr/>
          <p:nvPr userDrawn="1"/>
        </p:nvSpPr>
        <p:spPr>
          <a:xfrm>
            <a:off x="5400719" y="1198578"/>
            <a:ext cx="6114430" cy="4794575"/>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9" name="Google Shape;328;p33">
            <a:extLst>
              <a:ext uri="{FF2B5EF4-FFF2-40B4-BE49-F238E27FC236}">
                <a16:creationId xmlns:a16="http://schemas.microsoft.com/office/drawing/2014/main" id="{1FEBC754-F0A8-F9F6-F804-7081E078D8F5}"/>
              </a:ext>
            </a:extLst>
          </p:cNvPr>
          <p:cNvSpPr/>
          <p:nvPr userDrawn="1"/>
        </p:nvSpPr>
        <p:spPr>
          <a:xfrm>
            <a:off x="5196524" y="838200"/>
            <a:ext cx="6114430" cy="49149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4" name="Title 1">
            <a:extLst>
              <a:ext uri="{FF2B5EF4-FFF2-40B4-BE49-F238E27FC236}">
                <a16:creationId xmlns:a16="http://schemas.microsoft.com/office/drawing/2014/main" id="{A8F8B0E5-D249-4F2F-16F0-7A9A49B95D39}"/>
              </a:ext>
            </a:extLst>
          </p:cNvPr>
          <p:cNvSpPr>
            <a:spLocks noGrp="1"/>
          </p:cNvSpPr>
          <p:nvPr>
            <p:ph type="title"/>
          </p:nvPr>
        </p:nvSpPr>
        <p:spPr>
          <a:xfrm>
            <a:off x="5978024" y="1783080"/>
            <a:ext cx="4959821" cy="1162762"/>
          </a:xfrm>
        </p:spPr>
        <p:txBody>
          <a:bodyPr/>
          <a:lstStyle>
            <a:lvl1pPr algn="l">
              <a:lnSpc>
                <a:spcPct val="90000"/>
              </a:lnSpc>
              <a:defRPr/>
            </a:lvl1pPr>
          </a:lstStyle>
          <a:p>
            <a:r>
              <a:rPr lang="en-US" noProof="0"/>
              <a:t>Click to edit Master title style</a:t>
            </a:r>
          </a:p>
        </p:txBody>
      </p:sp>
      <p:sp>
        <p:nvSpPr>
          <p:cNvPr id="19" name="Picture Placeholder 18">
            <a:extLst>
              <a:ext uri="{FF2B5EF4-FFF2-40B4-BE49-F238E27FC236}">
                <a16:creationId xmlns:a16="http://schemas.microsoft.com/office/drawing/2014/main" id="{52CFE759-845E-6170-DB8C-EA3FA075BBC8}"/>
              </a:ext>
            </a:extLst>
          </p:cNvPr>
          <p:cNvSpPr>
            <a:spLocks noGrp="1"/>
          </p:cNvSpPr>
          <p:nvPr>
            <p:ph type="pic" sz="quarter" idx="13"/>
          </p:nvPr>
        </p:nvSpPr>
        <p:spPr>
          <a:xfrm>
            <a:off x="0" y="0"/>
            <a:ext cx="4351128" cy="6858000"/>
          </a:xfrm>
          <a:solidFill>
            <a:schemeClr val="accent5"/>
          </a:solidFill>
        </p:spPr>
        <p:txBody>
          <a:bodyPr anchor="ctr"/>
          <a:lstStyle>
            <a:lvl1pPr marL="0" indent="0" algn="ctr">
              <a:buNone/>
              <a:defRPr/>
            </a:lvl1pPr>
          </a:lstStyle>
          <a:p>
            <a:r>
              <a:rPr lang="en-US" noProof="0"/>
              <a:t>Click icon to add picture</a:t>
            </a:r>
          </a:p>
        </p:txBody>
      </p:sp>
      <p:sp>
        <p:nvSpPr>
          <p:cNvPr id="15" name="Content Placeholder 2">
            <a:extLst>
              <a:ext uri="{FF2B5EF4-FFF2-40B4-BE49-F238E27FC236}">
                <a16:creationId xmlns:a16="http://schemas.microsoft.com/office/drawing/2014/main" id="{77189B6C-4236-0B00-D585-EEE5183EC3B5}"/>
              </a:ext>
            </a:extLst>
          </p:cNvPr>
          <p:cNvSpPr>
            <a:spLocks noGrp="1"/>
          </p:cNvSpPr>
          <p:nvPr>
            <p:ph idx="1"/>
          </p:nvPr>
        </p:nvSpPr>
        <p:spPr>
          <a:xfrm>
            <a:off x="5961888" y="2944368"/>
            <a:ext cx="4818888" cy="2130552"/>
          </a:xfrm>
        </p:spPr>
        <p:txBody>
          <a:bodyPr/>
          <a:lstStyle>
            <a:lvl1pPr marL="0" indent="0">
              <a:lnSpc>
                <a:spcPct val="10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sp>
        <p:nvSpPr>
          <p:cNvPr id="5" name="Slide Number Placeholder 4">
            <a:extLst>
              <a:ext uri="{FF2B5EF4-FFF2-40B4-BE49-F238E27FC236}">
                <a16:creationId xmlns:a16="http://schemas.microsoft.com/office/drawing/2014/main" id="{22D37E9B-F86D-C91D-23CC-19F188DE83F6}"/>
              </a:ext>
            </a:extLst>
          </p:cNvPr>
          <p:cNvSpPr>
            <a:spLocks noGrp="1"/>
          </p:cNvSpPr>
          <p:nvPr>
            <p:ph type="sldNum" sz="quarter" idx="12"/>
          </p:nvPr>
        </p:nvSpPr>
        <p:spPr>
          <a:xfrm>
            <a:off x="8072901" y="6400904"/>
            <a:ext cx="365760" cy="246888"/>
          </a:xfrm>
        </p:spPr>
        <p:txBody>
          <a:bodyPr/>
          <a:lstStyle/>
          <a:p>
            <a:fld id="{8D0AFDD5-844D-364D-8AEC-50CF4D36D55D}" type="slidenum">
              <a:rPr lang="en-US" noProof="0" smtClean="0"/>
              <a:pPr/>
              <a:t>‹#›</a:t>
            </a:fld>
            <a:endParaRPr lang="en-US" noProof="0"/>
          </a:p>
        </p:txBody>
      </p:sp>
      <p:cxnSp>
        <p:nvCxnSpPr>
          <p:cNvPr id="21" name="Straight Connector 20">
            <a:extLst>
              <a:ext uri="{FF2B5EF4-FFF2-40B4-BE49-F238E27FC236}">
                <a16:creationId xmlns:a16="http://schemas.microsoft.com/office/drawing/2014/main" id="{CB55B0F1-C1EF-3790-A994-C8C4BB61CCB9}"/>
              </a:ext>
            </a:extLst>
          </p:cNvPr>
          <p:cNvCxnSpPr>
            <a:cxnSpLocks/>
          </p:cNvCxnSpPr>
          <p:nvPr/>
        </p:nvCxnSpPr>
        <p:spPr>
          <a:xfrm>
            <a:off x="4351128" y="6532618"/>
            <a:ext cx="36930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4F275B-2CE9-CD3C-081E-0B79C125257E}"/>
              </a:ext>
            </a:extLst>
          </p:cNvPr>
          <p:cNvCxnSpPr>
            <a:cxnSpLocks/>
          </p:cNvCxnSpPr>
          <p:nvPr/>
        </p:nvCxnSpPr>
        <p:spPr>
          <a:xfrm>
            <a:off x="8467344" y="6527001"/>
            <a:ext cx="3724656" cy="56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231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E09AA4F6-9CBF-53A8-8FE8-0BAB0E7DC989}"/>
              </a:ext>
            </a:extLst>
          </p:cNvPr>
          <p:cNvSpPr/>
          <p:nvPr userDrawn="1"/>
        </p:nvSpPr>
        <p:spPr>
          <a:xfrm>
            <a:off x="1062566" y="1161412"/>
            <a:ext cx="10221119" cy="483174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0" name="Google Shape;328;p33">
            <a:extLst>
              <a:ext uri="{FF2B5EF4-FFF2-40B4-BE49-F238E27FC236}">
                <a16:creationId xmlns:a16="http://schemas.microsoft.com/office/drawing/2014/main" id="{CBE4E0BD-29C0-46EA-4A2D-401DD12AEC12}"/>
              </a:ext>
            </a:extLst>
          </p:cNvPr>
          <p:cNvSpPr/>
          <p:nvPr userDrawn="1"/>
        </p:nvSpPr>
        <p:spPr>
          <a:xfrm>
            <a:off x="858371" y="800100"/>
            <a:ext cx="10221119" cy="49530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1527048" y="1901952"/>
            <a:ext cx="4873752" cy="1709928"/>
          </a:xfrm>
        </p:spPr>
        <p:txBody>
          <a:bodyPr anchor="t">
            <a:noAutofit/>
          </a:bodyPr>
          <a:lstStyle>
            <a:lvl1pPr marL="0" indent="0" algn="l">
              <a:lnSpc>
                <a:spcPct val="90000"/>
              </a:lnSpc>
              <a:defRPr sz="6000"/>
            </a:lvl1pPr>
          </a:lstStyle>
          <a:p>
            <a:r>
              <a:rPr lang="en-US" noProof="0"/>
              <a:t>Click to edit Master title style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1527048" y="3108960"/>
            <a:ext cx="3913632" cy="1883664"/>
          </a:xfrm>
        </p:spPr>
        <p:txBody>
          <a:bodyPr>
            <a:noAutofit/>
          </a:bodyPr>
          <a:lstStyle>
            <a:lvl1pPr marL="0" indent="0" algn="l">
              <a:lnSpc>
                <a:spcPct val="100000"/>
              </a:lnSpc>
              <a:spcBef>
                <a:spcPts val="100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6443482" y="812292"/>
            <a:ext cx="4636008" cy="4928616"/>
          </a:xfr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800">
                <a:solidFill>
                  <a:schemeClr val="tx1"/>
                </a:solidFill>
              </a:defRPr>
            </a:lvl1pPr>
          </a:lstStyle>
          <a:p>
            <a:pPr marL="0" lvl="0" algn="ctr"/>
            <a:r>
              <a:rPr lang="en-US" noProof="0"/>
              <a:t>Click icon to add picture</a:t>
            </a:r>
          </a:p>
        </p:txBody>
      </p:sp>
    </p:spTree>
    <p:extLst>
      <p:ext uri="{BB962C8B-B14F-4D97-AF65-F5344CB8AC3E}">
        <p14:creationId xmlns:p14="http://schemas.microsoft.com/office/powerpoint/2010/main" val="70235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FABFF-AED1-441E-410D-E91E5B9EA6C0}"/>
              </a:ext>
            </a:extLst>
          </p:cNvPr>
          <p:cNvSpPr>
            <a:spLocks noGrp="1"/>
          </p:cNvSpPr>
          <p:nvPr>
            <p:ph type="title"/>
          </p:nvPr>
        </p:nvSpPr>
        <p:spPr/>
        <p:txBody>
          <a:bodyPr/>
          <a:lstStyle/>
          <a:p>
            <a:r>
              <a:rPr lang="en-US" noProof="0"/>
              <a:t>Click to edit Master title style</a:t>
            </a:r>
          </a:p>
        </p:txBody>
      </p:sp>
      <p:sp>
        <p:nvSpPr>
          <p:cNvPr id="5" name="Slide Number Placeholder 4">
            <a:extLst>
              <a:ext uri="{FF2B5EF4-FFF2-40B4-BE49-F238E27FC236}">
                <a16:creationId xmlns:a16="http://schemas.microsoft.com/office/drawing/2014/main" id="{A21D9EB3-189A-FE0F-8C95-73C3378150D7}"/>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4" name="Footer Placeholder 3">
            <a:extLst>
              <a:ext uri="{FF2B5EF4-FFF2-40B4-BE49-F238E27FC236}">
                <a16:creationId xmlns:a16="http://schemas.microsoft.com/office/drawing/2014/main" id="{7C680446-577A-69FB-646E-AF1DA4134A2C}"/>
              </a:ext>
            </a:extLst>
          </p:cNvPr>
          <p:cNvSpPr>
            <a:spLocks noGrp="1"/>
          </p:cNvSpPr>
          <p:nvPr>
            <p:ph type="ftr" sz="quarter" idx="11"/>
          </p:nvPr>
        </p:nvSpPr>
        <p:spPr/>
        <p:txBody>
          <a:bodyPr/>
          <a:lstStyle/>
          <a:p>
            <a:r>
              <a:rPr lang="en-US" noProof="0"/>
              <a:t>Presentation title</a:t>
            </a:r>
          </a:p>
        </p:txBody>
      </p:sp>
      <p:sp>
        <p:nvSpPr>
          <p:cNvPr id="3" name="Date Placeholder 2">
            <a:extLst>
              <a:ext uri="{FF2B5EF4-FFF2-40B4-BE49-F238E27FC236}">
                <a16:creationId xmlns:a16="http://schemas.microsoft.com/office/drawing/2014/main" id="{330E09C2-379A-DC94-A05D-1A629B3410E2}"/>
              </a:ext>
            </a:extLst>
          </p:cNvPr>
          <p:cNvSpPr>
            <a:spLocks noGrp="1"/>
          </p:cNvSpPr>
          <p:nvPr>
            <p:ph type="dt" sz="half" idx="10"/>
          </p:nvPr>
        </p:nvSpPr>
        <p:spPr/>
        <p:txBody>
          <a:bodyPr/>
          <a:lstStyle/>
          <a:p>
            <a:r>
              <a:rPr lang="en-US" noProof="0" dirty="0"/>
              <a:t>2025</a:t>
            </a:r>
          </a:p>
        </p:txBody>
      </p:sp>
    </p:spTree>
    <p:extLst>
      <p:ext uri="{BB962C8B-B14F-4D97-AF65-F5344CB8AC3E}">
        <p14:creationId xmlns:p14="http://schemas.microsoft.com/office/powerpoint/2010/main" val="415434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4"/>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72A2AC-7ED9-922C-AFA3-C7474D933A2A}"/>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3" name="Footer Placeholder 2">
            <a:extLst>
              <a:ext uri="{FF2B5EF4-FFF2-40B4-BE49-F238E27FC236}">
                <a16:creationId xmlns:a16="http://schemas.microsoft.com/office/drawing/2014/main" id="{C0D73C7A-2028-226F-C1ED-1807BD3B92FC}"/>
              </a:ext>
            </a:extLst>
          </p:cNvPr>
          <p:cNvSpPr>
            <a:spLocks noGrp="1"/>
          </p:cNvSpPr>
          <p:nvPr>
            <p:ph type="ftr" sz="quarter" idx="11"/>
          </p:nvPr>
        </p:nvSpPr>
        <p:spPr/>
        <p:txBody>
          <a:bodyPr/>
          <a:lstStyle/>
          <a:p>
            <a:r>
              <a:rPr lang="en-US" noProof="0"/>
              <a:t>Presentation title</a:t>
            </a:r>
          </a:p>
        </p:txBody>
      </p:sp>
      <p:sp>
        <p:nvSpPr>
          <p:cNvPr id="2" name="Date Placeholder 1">
            <a:extLst>
              <a:ext uri="{FF2B5EF4-FFF2-40B4-BE49-F238E27FC236}">
                <a16:creationId xmlns:a16="http://schemas.microsoft.com/office/drawing/2014/main" id="{1925B8F9-3C91-FD08-87E3-6E39B35BCF9F}"/>
              </a:ext>
            </a:extLst>
          </p:cNvPr>
          <p:cNvSpPr>
            <a:spLocks noGrp="1"/>
          </p:cNvSpPr>
          <p:nvPr>
            <p:ph type="dt" sz="half" idx="10"/>
          </p:nvPr>
        </p:nvSpPr>
        <p:spPr/>
        <p:txBody>
          <a:bodyPr/>
          <a:lstStyle/>
          <a:p>
            <a:r>
              <a:rPr lang="en-US" noProof="0" dirty="0"/>
              <a:t>2025</a:t>
            </a:r>
          </a:p>
        </p:txBody>
      </p:sp>
    </p:spTree>
    <p:extLst>
      <p:ext uri="{BB962C8B-B14F-4D97-AF65-F5344CB8AC3E}">
        <p14:creationId xmlns:p14="http://schemas.microsoft.com/office/powerpoint/2010/main" val="3916245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E09AA4F6-9CBF-53A8-8FE8-0BAB0E7DC989}"/>
              </a:ext>
            </a:extLst>
          </p:cNvPr>
          <p:cNvSpPr/>
          <p:nvPr userDrawn="1"/>
        </p:nvSpPr>
        <p:spPr>
          <a:xfrm>
            <a:off x="1062566" y="1161412"/>
            <a:ext cx="10221119" cy="4831742"/>
          </a:xfrm>
          <a:prstGeom prst="rect">
            <a:avLst/>
          </a:prstGeom>
          <a:solidFill>
            <a:schemeClr val="tx2">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0" name="Google Shape;328;p33">
            <a:extLst>
              <a:ext uri="{FF2B5EF4-FFF2-40B4-BE49-F238E27FC236}">
                <a16:creationId xmlns:a16="http://schemas.microsoft.com/office/drawing/2014/main" id="{CBE4E0BD-29C0-46EA-4A2D-401DD12AEC12}"/>
              </a:ext>
            </a:extLst>
          </p:cNvPr>
          <p:cNvSpPr/>
          <p:nvPr userDrawn="1"/>
        </p:nvSpPr>
        <p:spPr>
          <a:xfrm>
            <a:off x="858371" y="800100"/>
            <a:ext cx="10221119" cy="49530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1463040" y="2240280"/>
            <a:ext cx="4873752" cy="1709928"/>
          </a:xfrm>
        </p:spPr>
        <p:txBody>
          <a:bodyPr anchor="b">
            <a:noAutofit/>
          </a:bodyPr>
          <a:lstStyle>
            <a:lvl1pPr marL="0" indent="0" algn="l">
              <a:lnSpc>
                <a:spcPct val="90000"/>
              </a:lnSpc>
              <a:defRPr sz="6000"/>
            </a:lvl1pPr>
          </a:lstStyle>
          <a:p>
            <a:r>
              <a:rPr lang="en-US" noProof="0"/>
              <a:t>Click to edit Master title style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1463040" y="4014216"/>
            <a:ext cx="4873752" cy="630936"/>
          </a:xfrm>
        </p:spPr>
        <p:txBody>
          <a:bodyPr>
            <a:noAutofit/>
          </a:bodyPr>
          <a:lstStyle>
            <a:lvl1pPr marL="54864" indent="0" algn="l">
              <a:lnSpc>
                <a:spcPct val="12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7246779" y="812292"/>
            <a:ext cx="3834628" cy="4928616"/>
          </a:xfr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800">
                <a:solidFill>
                  <a:schemeClr val="tx1"/>
                </a:solidFill>
              </a:defRPr>
            </a:lvl1pPr>
          </a:lstStyle>
          <a:p>
            <a:pPr marL="0" lvl="0" algn="ctr"/>
            <a:r>
              <a:rPr lang="en-US" noProof="0"/>
              <a:t>Click icon to add picture</a:t>
            </a:r>
          </a:p>
        </p:txBody>
      </p:sp>
    </p:spTree>
    <p:extLst>
      <p:ext uri="{BB962C8B-B14F-4D97-AF65-F5344CB8AC3E}">
        <p14:creationId xmlns:p14="http://schemas.microsoft.com/office/powerpoint/2010/main" val="1054572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
        <p:nvSpPr>
          <p:cNvPr id="8" name="Google Shape;1251;p56">
            <a:extLst>
              <a:ext uri="{FF2B5EF4-FFF2-40B4-BE49-F238E27FC236}">
                <a16:creationId xmlns:a16="http://schemas.microsoft.com/office/drawing/2014/main" id="{5BDBB369-4213-AA70-D2DD-33F4E9E1F195}"/>
              </a:ext>
            </a:extLst>
          </p:cNvPr>
          <p:cNvSpPr/>
          <p:nvPr userDrawn="1"/>
        </p:nvSpPr>
        <p:spPr>
          <a:xfrm>
            <a:off x="1072604" y="2550039"/>
            <a:ext cx="1622434" cy="1622434"/>
          </a:xfrm>
          <a:prstGeom prst="ellipse">
            <a:avLst/>
          </a:prstGeom>
          <a:solidFill>
            <a:schemeClr val="tx2">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Google Shape;1251;p56">
            <a:extLst>
              <a:ext uri="{FF2B5EF4-FFF2-40B4-BE49-F238E27FC236}">
                <a16:creationId xmlns:a16="http://schemas.microsoft.com/office/drawing/2014/main" id="{3BF27898-0ACC-24EB-589A-96F29C94157A}"/>
              </a:ext>
            </a:extLst>
          </p:cNvPr>
          <p:cNvSpPr/>
          <p:nvPr userDrawn="1"/>
        </p:nvSpPr>
        <p:spPr>
          <a:xfrm>
            <a:off x="3235665" y="2522510"/>
            <a:ext cx="1622434" cy="1622434"/>
          </a:xfrm>
          <a:prstGeom prst="ellipse">
            <a:avLst/>
          </a:prstGeom>
          <a:solidFill>
            <a:schemeClr val="tx2">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251;p56">
            <a:extLst>
              <a:ext uri="{FF2B5EF4-FFF2-40B4-BE49-F238E27FC236}">
                <a16:creationId xmlns:a16="http://schemas.microsoft.com/office/drawing/2014/main" id="{62CA34BE-87A5-8F47-C395-886E6870CF67}"/>
              </a:ext>
            </a:extLst>
          </p:cNvPr>
          <p:cNvSpPr/>
          <p:nvPr userDrawn="1"/>
        </p:nvSpPr>
        <p:spPr>
          <a:xfrm>
            <a:off x="5415148" y="2513962"/>
            <a:ext cx="1622434" cy="1622434"/>
          </a:xfrm>
          <a:prstGeom prst="ellipse">
            <a:avLst/>
          </a:prstGeom>
          <a:solidFill>
            <a:schemeClr val="tx2">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Google Shape;1251;p56">
            <a:extLst>
              <a:ext uri="{FF2B5EF4-FFF2-40B4-BE49-F238E27FC236}">
                <a16:creationId xmlns:a16="http://schemas.microsoft.com/office/drawing/2014/main" id="{E432D5F8-7F62-B5A0-F3AC-814BFBEEB0ED}"/>
              </a:ext>
            </a:extLst>
          </p:cNvPr>
          <p:cNvSpPr/>
          <p:nvPr userDrawn="1"/>
        </p:nvSpPr>
        <p:spPr>
          <a:xfrm>
            <a:off x="7530416" y="2524926"/>
            <a:ext cx="1622434" cy="1622434"/>
          </a:xfrm>
          <a:prstGeom prst="ellipse">
            <a:avLst/>
          </a:prstGeom>
          <a:solidFill>
            <a:schemeClr val="tx2">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6" name="Google Shape;1251;p56">
            <a:extLst>
              <a:ext uri="{FF2B5EF4-FFF2-40B4-BE49-F238E27FC236}">
                <a16:creationId xmlns:a16="http://schemas.microsoft.com/office/drawing/2014/main" id="{FBCE3915-CF40-BF29-2DBB-D9F447CC7555}"/>
              </a:ext>
            </a:extLst>
          </p:cNvPr>
          <p:cNvSpPr/>
          <p:nvPr userDrawn="1"/>
        </p:nvSpPr>
        <p:spPr>
          <a:xfrm>
            <a:off x="9709899" y="2516378"/>
            <a:ext cx="1622434" cy="1622434"/>
          </a:xfrm>
          <a:prstGeom prst="ellipse">
            <a:avLst/>
          </a:prstGeom>
          <a:solidFill>
            <a:schemeClr val="tx2">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Text Placeholder 19">
            <a:extLst>
              <a:ext uri="{FF2B5EF4-FFF2-40B4-BE49-F238E27FC236}">
                <a16:creationId xmlns:a16="http://schemas.microsoft.com/office/drawing/2014/main" id="{811789E5-14E6-E7AB-C9D8-6E51B4544B23}"/>
              </a:ext>
            </a:extLst>
          </p:cNvPr>
          <p:cNvSpPr>
            <a:spLocks noGrp="1"/>
          </p:cNvSpPr>
          <p:nvPr>
            <p:ph type="body" sz="quarter" idx="13" hasCustomPrompt="1"/>
          </p:nvPr>
        </p:nvSpPr>
        <p:spPr>
          <a:xfrm>
            <a:off x="98672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2" name="Text Placeholder 19">
            <a:extLst>
              <a:ext uri="{FF2B5EF4-FFF2-40B4-BE49-F238E27FC236}">
                <a16:creationId xmlns:a16="http://schemas.microsoft.com/office/drawing/2014/main" id="{AC40220B-3ED2-1841-92D5-C0056EF47402}"/>
              </a:ext>
            </a:extLst>
          </p:cNvPr>
          <p:cNvSpPr>
            <a:spLocks noGrp="1"/>
          </p:cNvSpPr>
          <p:nvPr>
            <p:ph type="body" sz="quarter" idx="14" hasCustomPrompt="1"/>
          </p:nvPr>
        </p:nvSpPr>
        <p:spPr>
          <a:xfrm>
            <a:off x="3154680"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3" name="Text Placeholder 19">
            <a:extLst>
              <a:ext uri="{FF2B5EF4-FFF2-40B4-BE49-F238E27FC236}">
                <a16:creationId xmlns:a16="http://schemas.microsoft.com/office/drawing/2014/main" id="{B8BC651C-16ED-1741-08D3-8BA2D618C650}"/>
              </a:ext>
            </a:extLst>
          </p:cNvPr>
          <p:cNvSpPr>
            <a:spLocks noGrp="1"/>
          </p:cNvSpPr>
          <p:nvPr>
            <p:ph type="body" sz="quarter" idx="15" hasCustomPrompt="1"/>
          </p:nvPr>
        </p:nvSpPr>
        <p:spPr>
          <a:xfrm>
            <a:off x="533095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4" name="Text Placeholder 19">
            <a:extLst>
              <a:ext uri="{FF2B5EF4-FFF2-40B4-BE49-F238E27FC236}">
                <a16:creationId xmlns:a16="http://schemas.microsoft.com/office/drawing/2014/main" id="{B42AFC50-5862-D501-9586-4A96D4DA667F}"/>
              </a:ext>
            </a:extLst>
          </p:cNvPr>
          <p:cNvSpPr>
            <a:spLocks noGrp="1"/>
          </p:cNvSpPr>
          <p:nvPr>
            <p:ph type="body" sz="quarter" idx="16" hasCustomPrompt="1"/>
          </p:nvPr>
        </p:nvSpPr>
        <p:spPr>
          <a:xfrm>
            <a:off x="744321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5" name="Text Placeholder 19">
            <a:extLst>
              <a:ext uri="{FF2B5EF4-FFF2-40B4-BE49-F238E27FC236}">
                <a16:creationId xmlns:a16="http://schemas.microsoft.com/office/drawing/2014/main" id="{45772425-B358-35A8-C707-76C81B500EDA}"/>
              </a:ext>
            </a:extLst>
          </p:cNvPr>
          <p:cNvSpPr>
            <a:spLocks noGrp="1"/>
          </p:cNvSpPr>
          <p:nvPr>
            <p:ph type="body" sz="quarter" idx="17" hasCustomPrompt="1"/>
          </p:nvPr>
        </p:nvSpPr>
        <p:spPr>
          <a:xfrm>
            <a:off x="962863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7" name="Text Placeholder 26">
            <a:extLst>
              <a:ext uri="{FF2B5EF4-FFF2-40B4-BE49-F238E27FC236}">
                <a16:creationId xmlns:a16="http://schemas.microsoft.com/office/drawing/2014/main" id="{B0B8A0CF-58B1-629F-C8DB-238E5114277C}"/>
              </a:ext>
            </a:extLst>
          </p:cNvPr>
          <p:cNvSpPr>
            <a:spLocks noGrp="1"/>
          </p:cNvSpPr>
          <p:nvPr>
            <p:ph type="body" sz="quarter" idx="18"/>
          </p:nvPr>
        </p:nvSpPr>
        <p:spPr>
          <a:xfrm>
            <a:off x="824102" y="432511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8" name="Text Placeholder 26">
            <a:extLst>
              <a:ext uri="{FF2B5EF4-FFF2-40B4-BE49-F238E27FC236}">
                <a16:creationId xmlns:a16="http://schemas.microsoft.com/office/drawing/2014/main" id="{3973DBDD-5F4C-3094-B5AB-751AF360379C}"/>
              </a:ext>
            </a:extLst>
          </p:cNvPr>
          <p:cNvSpPr>
            <a:spLocks noGrp="1"/>
          </p:cNvSpPr>
          <p:nvPr>
            <p:ph type="body" sz="quarter" idx="19"/>
          </p:nvPr>
        </p:nvSpPr>
        <p:spPr>
          <a:xfrm>
            <a:off x="2992056" y="432670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9" name="Text Placeholder 26">
            <a:extLst>
              <a:ext uri="{FF2B5EF4-FFF2-40B4-BE49-F238E27FC236}">
                <a16:creationId xmlns:a16="http://schemas.microsoft.com/office/drawing/2014/main" id="{6A7033DE-A188-7F2B-B42D-3B4334B2C4BE}"/>
              </a:ext>
            </a:extLst>
          </p:cNvPr>
          <p:cNvSpPr>
            <a:spLocks noGrp="1"/>
          </p:cNvSpPr>
          <p:nvPr>
            <p:ph type="body" sz="quarter" idx="20"/>
          </p:nvPr>
        </p:nvSpPr>
        <p:spPr>
          <a:xfrm>
            <a:off x="5168328" y="431364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0" name="Text Placeholder 26">
            <a:extLst>
              <a:ext uri="{FF2B5EF4-FFF2-40B4-BE49-F238E27FC236}">
                <a16:creationId xmlns:a16="http://schemas.microsoft.com/office/drawing/2014/main" id="{82C8DA85-8265-9485-A51D-73E1629CC541}"/>
              </a:ext>
            </a:extLst>
          </p:cNvPr>
          <p:cNvSpPr>
            <a:spLocks noGrp="1"/>
          </p:cNvSpPr>
          <p:nvPr>
            <p:ph type="body" sz="quarter" idx="21"/>
          </p:nvPr>
        </p:nvSpPr>
        <p:spPr>
          <a:xfrm>
            <a:off x="727985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1" name="Text Placeholder 26">
            <a:extLst>
              <a:ext uri="{FF2B5EF4-FFF2-40B4-BE49-F238E27FC236}">
                <a16:creationId xmlns:a16="http://schemas.microsoft.com/office/drawing/2014/main" id="{20594F27-59D4-99D2-77B5-71915573EDA4}"/>
              </a:ext>
            </a:extLst>
          </p:cNvPr>
          <p:cNvSpPr>
            <a:spLocks noGrp="1"/>
          </p:cNvSpPr>
          <p:nvPr>
            <p:ph type="body" sz="quarter" idx="22"/>
          </p:nvPr>
        </p:nvSpPr>
        <p:spPr>
          <a:xfrm>
            <a:off x="946600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a:extLst>
              <a:ext uri="{FF2B5EF4-FFF2-40B4-BE49-F238E27FC236}">
                <a16:creationId xmlns:a16="http://schemas.microsoft.com/office/drawing/2014/main" id="{82D9E7CE-C596-EE32-BBFE-799C10EFBBB2}"/>
              </a:ext>
            </a:extLst>
          </p:cNvPr>
          <p:cNvSpPr>
            <a:spLocks noGrp="1"/>
          </p:cNvSpPr>
          <p:nvPr>
            <p:ph type="ftr" sz="quarter" idx="11"/>
          </p:nvPr>
        </p:nvSpPr>
        <p:spPr/>
        <p:txBody>
          <a:bodyPr/>
          <a:lstStyle/>
          <a:p>
            <a:r>
              <a:rPr lang="en-US" noProof="0"/>
              <a:t>Presentation title</a:t>
            </a:r>
          </a:p>
        </p:txBody>
      </p:sp>
      <p:sp>
        <p:nvSpPr>
          <p:cNvPr id="4" name="Date Placeholder 3">
            <a:extLst>
              <a:ext uri="{FF2B5EF4-FFF2-40B4-BE49-F238E27FC236}">
                <a16:creationId xmlns:a16="http://schemas.microsoft.com/office/drawing/2014/main" id="{7490B60C-999F-167B-3927-D752A0DE60A7}"/>
              </a:ext>
            </a:extLst>
          </p:cNvPr>
          <p:cNvSpPr>
            <a:spLocks noGrp="1"/>
          </p:cNvSpPr>
          <p:nvPr>
            <p:ph type="dt" sz="half" idx="10"/>
          </p:nvPr>
        </p:nvSpPr>
        <p:spPr/>
        <p:txBody>
          <a:bodyPr/>
          <a:lstStyle/>
          <a:p>
            <a:r>
              <a:rPr lang="en-US" noProof="0" dirty="0"/>
              <a:t>2025</a:t>
            </a:r>
          </a:p>
        </p:txBody>
      </p:sp>
    </p:spTree>
    <p:extLst>
      <p:ext uri="{BB962C8B-B14F-4D97-AF65-F5344CB8AC3E}">
        <p14:creationId xmlns:p14="http://schemas.microsoft.com/office/powerpoint/2010/main" val="195536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
        <p:nvSpPr>
          <p:cNvPr id="8" name="Google Shape;1251;p56">
            <a:extLst>
              <a:ext uri="{FF2B5EF4-FFF2-40B4-BE49-F238E27FC236}">
                <a16:creationId xmlns:a16="http://schemas.microsoft.com/office/drawing/2014/main" id="{5BDBB369-4213-AA70-D2DD-33F4E9E1F195}"/>
              </a:ext>
            </a:extLst>
          </p:cNvPr>
          <p:cNvSpPr/>
          <p:nvPr userDrawn="1"/>
        </p:nvSpPr>
        <p:spPr>
          <a:xfrm>
            <a:off x="1072604" y="2550039"/>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Google Shape;1251;p56">
            <a:extLst>
              <a:ext uri="{FF2B5EF4-FFF2-40B4-BE49-F238E27FC236}">
                <a16:creationId xmlns:a16="http://schemas.microsoft.com/office/drawing/2014/main" id="{3BF27898-0ACC-24EB-589A-96F29C94157A}"/>
              </a:ext>
            </a:extLst>
          </p:cNvPr>
          <p:cNvSpPr/>
          <p:nvPr userDrawn="1"/>
        </p:nvSpPr>
        <p:spPr>
          <a:xfrm>
            <a:off x="3235665" y="2522510"/>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251;p56">
            <a:extLst>
              <a:ext uri="{FF2B5EF4-FFF2-40B4-BE49-F238E27FC236}">
                <a16:creationId xmlns:a16="http://schemas.microsoft.com/office/drawing/2014/main" id="{62CA34BE-87A5-8F47-C395-886E6870CF67}"/>
              </a:ext>
            </a:extLst>
          </p:cNvPr>
          <p:cNvSpPr/>
          <p:nvPr userDrawn="1"/>
        </p:nvSpPr>
        <p:spPr>
          <a:xfrm>
            <a:off x="5415148" y="2513962"/>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Google Shape;1251;p56">
            <a:extLst>
              <a:ext uri="{FF2B5EF4-FFF2-40B4-BE49-F238E27FC236}">
                <a16:creationId xmlns:a16="http://schemas.microsoft.com/office/drawing/2014/main" id="{E432D5F8-7F62-B5A0-F3AC-814BFBEEB0ED}"/>
              </a:ext>
            </a:extLst>
          </p:cNvPr>
          <p:cNvSpPr/>
          <p:nvPr userDrawn="1"/>
        </p:nvSpPr>
        <p:spPr>
          <a:xfrm>
            <a:off x="7530416" y="2524926"/>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6" name="Google Shape;1251;p56">
            <a:extLst>
              <a:ext uri="{FF2B5EF4-FFF2-40B4-BE49-F238E27FC236}">
                <a16:creationId xmlns:a16="http://schemas.microsoft.com/office/drawing/2014/main" id="{FBCE3915-CF40-BF29-2DBB-D9F447CC7555}"/>
              </a:ext>
            </a:extLst>
          </p:cNvPr>
          <p:cNvSpPr/>
          <p:nvPr userDrawn="1"/>
        </p:nvSpPr>
        <p:spPr>
          <a:xfrm>
            <a:off x="9709899" y="2516378"/>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Text Placeholder 19">
            <a:extLst>
              <a:ext uri="{FF2B5EF4-FFF2-40B4-BE49-F238E27FC236}">
                <a16:creationId xmlns:a16="http://schemas.microsoft.com/office/drawing/2014/main" id="{811789E5-14E6-E7AB-C9D8-6E51B4544B23}"/>
              </a:ext>
            </a:extLst>
          </p:cNvPr>
          <p:cNvSpPr>
            <a:spLocks noGrp="1"/>
          </p:cNvSpPr>
          <p:nvPr>
            <p:ph type="body" sz="quarter" idx="13" hasCustomPrompt="1"/>
          </p:nvPr>
        </p:nvSpPr>
        <p:spPr>
          <a:xfrm>
            <a:off x="98672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2" name="Text Placeholder 19">
            <a:extLst>
              <a:ext uri="{FF2B5EF4-FFF2-40B4-BE49-F238E27FC236}">
                <a16:creationId xmlns:a16="http://schemas.microsoft.com/office/drawing/2014/main" id="{AC40220B-3ED2-1841-92D5-C0056EF47402}"/>
              </a:ext>
            </a:extLst>
          </p:cNvPr>
          <p:cNvSpPr>
            <a:spLocks noGrp="1"/>
          </p:cNvSpPr>
          <p:nvPr>
            <p:ph type="body" sz="quarter" idx="14" hasCustomPrompt="1"/>
          </p:nvPr>
        </p:nvSpPr>
        <p:spPr>
          <a:xfrm>
            <a:off x="3154680"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3" name="Text Placeholder 19">
            <a:extLst>
              <a:ext uri="{FF2B5EF4-FFF2-40B4-BE49-F238E27FC236}">
                <a16:creationId xmlns:a16="http://schemas.microsoft.com/office/drawing/2014/main" id="{B8BC651C-16ED-1741-08D3-8BA2D618C650}"/>
              </a:ext>
            </a:extLst>
          </p:cNvPr>
          <p:cNvSpPr>
            <a:spLocks noGrp="1"/>
          </p:cNvSpPr>
          <p:nvPr>
            <p:ph type="body" sz="quarter" idx="15" hasCustomPrompt="1"/>
          </p:nvPr>
        </p:nvSpPr>
        <p:spPr>
          <a:xfrm>
            <a:off x="533095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4" name="Text Placeholder 19">
            <a:extLst>
              <a:ext uri="{FF2B5EF4-FFF2-40B4-BE49-F238E27FC236}">
                <a16:creationId xmlns:a16="http://schemas.microsoft.com/office/drawing/2014/main" id="{B42AFC50-5862-D501-9586-4A96D4DA667F}"/>
              </a:ext>
            </a:extLst>
          </p:cNvPr>
          <p:cNvSpPr>
            <a:spLocks noGrp="1"/>
          </p:cNvSpPr>
          <p:nvPr>
            <p:ph type="body" sz="quarter" idx="16" hasCustomPrompt="1"/>
          </p:nvPr>
        </p:nvSpPr>
        <p:spPr>
          <a:xfrm>
            <a:off x="744321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5" name="Text Placeholder 19">
            <a:extLst>
              <a:ext uri="{FF2B5EF4-FFF2-40B4-BE49-F238E27FC236}">
                <a16:creationId xmlns:a16="http://schemas.microsoft.com/office/drawing/2014/main" id="{45772425-B358-35A8-C707-76C81B500EDA}"/>
              </a:ext>
            </a:extLst>
          </p:cNvPr>
          <p:cNvSpPr>
            <a:spLocks noGrp="1"/>
          </p:cNvSpPr>
          <p:nvPr>
            <p:ph type="body" sz="quarter" idx="17" hasCustomPrompt="1"/>
          </p:nvPr>
        </p:nvSpPr>
        <p:spPr>
          <a:xfrm>
            <a:off x="962863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7" name="Text Placeholder 26">
            <a:extLst>
              <a:ext uri="{FF2B5EF4-FFF2-40B4-BE49-F238E27FC236}">
                <a16:creationId xmlns:a16="http://schemas.microsoft.com/office/drawing/2014/main" id="{B0B8A0CF-58B1-629F-C8DB-238E5114277C}"/>
              </a:ext>
            </a:extLst>
          </p:cNvPr>
          <p:cNvSpPr>
            <a:spLocks noGrp="1"/>
          </p:cNvSpPr>
          <p:nvPr>
            <p:ph type="body" sz="quarter" idx="18"/>
          </p:nvPr>
        </p:nvSpPr>
        <p:spPr>
          <a:xfrm>
            <a:off x="824102" y="432511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8" name="Text Placeholder 26">
            <a:extLst>
              <a:ext uri="{FF2B5EF4-FFF2-40B4-BE49-F238E27FC236}">
                <a16:creationId xmlns:a16="http://schemas.microsoft.com/office/drawing/2014/main" id="{3973DBDD-5F4C-3094-B5AB-751AF360379C}"/>
              </a:ext>
            </a:extLst>
          </p:cNvPr>
          <p:cNvSpPr>
            <a:spLocks noGrp="1"/>
          </p:cNvSpPr>
          <p:nvPr>
            <p:ph type="body" sz="quarter" idx="19"/>
          </p:nvPr>
        </p:nvSpPr>
        <p:spPr>
          <a:xfrm>
            <a:off x="2992056" y="432670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9" name="Text Placeholder 26">
            <a:extLst>
              <a:ext uri="{FF2B5EF4-FFF2-40B4-BE49-F238E27FC236}">
                <a16:creationId xmlns:a16="http://schemas.microsoft.com/office/drawing/2014/main" id="{6A7033DE-A188-7F2B-B42D-3B4334B2C4BE}"/>
              </a:ext>
            </a:extLst>
          </p:cNvPr>
          <p:cNvSpPr>
            <a:spLocks noGrp="1"/>
          </p:cNvSpPr>
          <p:nvPr>
            <p:ph type="body" sz="quarter" idx="20"/>
          </p:nvPr>
        </p:nvSpPr>
        <p:spPr>
          <a:xfrm>
            <a:off x="5168328" y="431364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0" name="Text Placeholder 26">
            <a:extLst>
              <a:ext uri="{FF2B5EF4-FFF2-40B4-BE49-F238E27FC236}">
                <a16:creationId xmlns:a16="http://schemas.microsoft.com/office/drawing/2014/main" id="{82C8DA85-8265-9485-A51D-73E1629CC541}"/>
              </a:ext>
            </a:extLst>
          </p:cNvPr>
          <p:cNvSpPr>
            <a:spLocks noGrp="1"/>
          </p:cNvSpPr>
          <p:nvPr>
            <p:ph type="body" sz="quarter" idx="21"/>
          </p:nvPr>
        </p:nvSpPr>
        <p:spPr>
          <a:xfrm>
            <a:off x="727985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1" name="Text Placeholder 26">
            <a:extLst>
              <a:ext uri="{FF2B5EF4-FFF2-40B4-BE49-F238E27FC236}">
                <a16:creationId xmlns:a16="http://schemas.microsoft.com/office/drawing/2014/main" id="{20594F27-59D4-99D2-77B5-71915573EDA4}"/>
              </a:ext>
            </a:extLst>
          </p:cNvPr>
          <p:cNvSpPr>
            <a:spLocks noGrp="1"/>
          </p:cNvSpPr>
          <p:nvPr>
            <p:ph type="body" sz="quarter" idx="22"/>
          </p:nvPr>
        </p:nvSpPr>
        <p:spPr>
          <a:xfrm>
            <a:off x="946600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a:extLst>
              <a:ext uri="{FF2B5EF4-FFF2-40B4-BE49-F238E27FC236}">
                <a16:creationId xmlns:a16="http://schemas.microsoft.com/office/drawing/2014/main" id="{82D9E7CE-C596-EE32-BBFE-799C10EFBBB2}"/>
              </a:ext>
            </a:extLst>
          </p:cNvPr>
          <p:cNvSpPr>
            <a:spLocks noGrp="1"/>
          </p:cNvSpPr>
          <p:nvPr>
            <p:ph type="ftr" sz="quarter" idx="11"/>
          </p:nvPr>
        </p:nvSpPr>
        <p:spPr/>
        <p:txBody>
          <a:bodyPr/>
          <a:lstStyle/>
          <a:p>
            <a:r>
              <a:rPr lang="en-US" noProof="0"/>
              <a:t>Presentation title</a:t>
            </a:r>
          </a:p>
        </p:txBody>
      </p:sp>
      <p:sp>
        <p:nvSpPr>
          <p:cNvPr id="4" name="Date Placeholder 3">
            <a:extLst>
              <a:ext uri="{FF2B5EF4-FFF2-40B4-BE49-F238E27FC236}">
                <a16:creationId xmlns:a16="http://schemas.microsoft.com/office/drawing/2014/main" id="{7490B60C-999F-167B-3927-D752A0DE60A7}"/>
              </a:ext>
            </a:extLst>
          </p:cNvPr>
          <p:cNvSpPr>
            <a:spLocks noGrp="1"/>
          </p:cNvSpPr>
          <p:nvPr>
            <p:ph type="dt" sz="half" idx="10"/>
          </p:nvPr>
        </p:nvSpPr>
        <p:spPr/>
        <p:txBody>
          <a:bodyPr/>
          <a:lstStyle/>
          <a:p>
            <a:r>
              <a:rPr lang="en-US" noProof="0" dirty="0"/>
              <a:t>2025</a:t>
            </a:r>
          </a:p>
        </p:txBody>
      </p:sp>
    </p:spTree>
    <p:extLst>
      <p:ext uri="{BB962C8B-B14F-4D97-AF65-F5344CB8AC3E}">
        <p14:creationId xmlns:p14="http://schemas.microsoft.com/office/powerpoint/2010/main" val="748925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tx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F51DD675-2DC4-A4BE-C624-3048A2E666B7}"/>
              </a:ext>
            </a:extLst>
          </p:cNvPr>
          <p:cNvSpPr/>
          <p:nvPr userDrawn="1"/>
        </p:nvSpPr>
        <p:spPr>
          <a:xfrm>
            <a:off x="809553" y="1012104"/>
            <a:ext cx="6957749" cy="5061732"/>
          </a:xfrm>
          <a:prstGeom prst="rect">
            <a:avLst/>
          </a:prstGeom>
          <a:solidFill>
            <a:schemeClr val="tx2">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2" name="Google Shape;328;p33">
            <a:extLst>
              <a:ext uri="{FF2B5EF4-FFF2-40B4-BE49-F238E27FC236}">
                <a16:creationId xmlns:a16="http://schemas.microsoft.com/office/drawing/2014/main" id="{A0952ED0-9FCB-B6D2-E806-E2663B8961D0}"/>
              </a:ext>
            </a:extLst>
          </p:cNvPr>
          <p:cNvSpPr/>
          <p:nvPr userDrawn="1"/>
        </p:nvSpPr>
        <p:spPr>
          <a:xfrm>
            <a:off x="600338" y="782757"/>
            <a:ext cx="6957749" cy="506173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a:xfrm>
            <a:off x="1389888" y="1719072"/>
            <a:ext cx="5038344" cy="1709928"/>
          </a:xfrm>
        </p:spPr>
        <p:txBody>
          <a:bodyPr/>
          <a:lstStyle>
            <a:lvl1pPr algn="l">
              <a:lnSpc>
                <a:spcPct val="90000"/>
              </a:lnSpc>
              <a:defRPr/>
            </a:lvl1pPr>
          </a:lstStyle>
          <a:p>
            <a:r>
              <a:rPr lang="en-US" noProof="0"/>
              <a:t>Click to edit Master title style</a:t>
            </a:r>
          </a:p>
        </p:txBody>
      </p:sp>
      <p:sp>
        <p:nvSpPr>
          <p:cNvPr id="10" name="Picture Placeholder 9">
            <a:extLst>
              <a:ext uri="{FF2B5EF4-FFF2-40B4-BE49-F238E27FC236}">
                <a16:creationId xmlns:a16="http://schemas.microsoft.com/office/drawing/2014/main" id="{0BC3CDDF-FEA3-712D-9071-515D264F06E7}"/>
              </a:ext>
            </a:extLst>
          </p:cNvPr>
          <p:cNvSpPr>
            <a:spLocks noGrp="1"/>
          </p:cNvSpPr>
          <p:nvPr>
            <p:ph type="pic" sz="quarter" idx="13"/>
          </p:nvPr>
        </p:nvSpPr>
        <p:spPr>
          <a:xfrm>
            <a:off x="8296656" y="0"/>
            <a:ext cx="3895344" cy="6858000"/>
          </a:xfrm>
          <a:solidFill>
            <a:schemeClr val="accent1"/>
          </a:solidFill>
        </p:spPr>
        <p:txBody>
          <a:bodyPr anchor="ctr"/>
          <a:lstStyle>
            <a:lvl1pPr marL="0" indent="0" algn="ctr">
              <a:buNone/>
              <a:defRPr/>
            </a:lvl1pPr>
          </a:lstStyle>
          <a:p>
            <a:r>
              <a:rPr lang="en-US" noProof="0"/>
              <a:t>Click icon to add picture</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1389888" y="3054096"/>
            <a:ext cx="5010912" cy="2130552"/>
          </a:xfrm>
        </p:spPr>
        <p:txBody>
          <a:bodyPr/>
          <a:lstStyle>
            <a:lvl1pPr marL="54864" indent="0">
              <a:lnSpc>
                <a:spcPct val="12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cxnSp>
        <p:nvCxnSpPr>
          <p:cNvPr id="28" name="Straight Connector 27">
            <a:extLst>
              <a:ext uri="{FF2B5EF4-FFF2-40B4-BE49-F238E27FC236}">
                <a16:creationId xmlns:a16="http://schemas.microsoft.com/office/drawing/2014/main" id="{A4F7CD76-D087-685D-2E27-537F34D67EBE}"/>
              </a:ext>
            </a:extLst>
          </p:cNvPr>
          <p:cNvCxnSpPr>
            <a:cxnSpLocks/>
          </p:cNvCxnSpPr>
          <p:nvPr userDrawn="1"/>
        </p:nvCxnSpPr>
        <p:spPr>
          <a:xfrm>
            <a:off x="11276341" y="6528816"/>
            <a:ext cx="914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a:xfrm>
            <a:off x="3962400" y="6400904"/>
            <a:ext cx="365760" cy="246888"/>
          </a:xfrm>
        </p:spPr>
        <p:txBody>
          <a:bodyPr/>
          <a:lstStyle>
            <a:lvl1pPr>
              <a:defRPr>
                <a:solidFill>
                  <a:schemeClr val="bg1"/>
                </a:solidFill>
              </a:defRPr>
            </a:lvl1pPr>
          </a:lstStyle>
          <a:p>
            <a:fld id="{8D0AFDD5-844D-364D-8AEC-50CF4D36D55D}" type="slidenum">
              <a:rPr lang="en-US" noProof="0" smtClean="0"/>
              <a:pPr/>
              <a:t>‹#›</a:t>
            </a:fld>
            <a:endParaRPr lang="en-US" noProof="0"/>
          </a:p>
        </p:txBody>
      </p:sp>
      <p:grpSp>
        <p:nvGrpSpPr>
          <p:cNvPr id="13" name="Group 12">
            <a:extLst>
              <a:ext uri="{FF2B5EF4-FFF2-40B4-BE49-F238E27FC236}">
                <a16:creationId xmlns:a16="http://schemas.microsoft.com/office/drawing/2014/main" id="{0C63F889-82B6-D594-DA07-4C82AE33663F}"/>
              </a:ext>
            </a:extLst>
          </p:cNvPr>
          <p:cNvGrpSpPr/>
          <p:nvPr userDrawn="1"/>
        </p:nvGrpSpPr>
        <p:grpSpPr>
          <a:xfrm>
            <a:off x="0" y="6527001"/>
            <a:ext cx="8294153" cy="5617"/>
            <a:chOff x="0" y="6527001"/>
            <a:chExt cx="8294153" cy="5617"/>
          </a:xfrm>
        </p:grpSpPr>
        <p:cxnSp>
          <p:nvCxnSpPr>
            <p:cNvPr id="14" name="Straight Connector 13">
              <a:extLst>
                <a:ext uri="{FF2B5EF4-FFF2-40B4-BE49-F238E27FC236}">
                  <a16:creationId xmlns:a16="http://schemas.microsoft.com/office/drawing/2014/main" id="{3F4BFE95-6DCA-752C-0F0C-CCAF1A576CD0}"/>
                </a:ext>
              </a:extLst>
            </p:cNvPr>
            <p:cNvCxnSpPr>
              <a:cxnSpLocks/>
            </p:cNvCxnSpPr>
            <p:nvPr/>
          </p:nvCxnSpPr>
          <p:spPr>
            <a:xfrm>
              <a:off x="0" y="6527001"/>
              <a:ext cx="3935513" cy="56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920C2FA-C2E7-21E2-09D0-3BA6B1BC2C1E}"/>
                </a:ext>
              </a:extLst>
            </p:cNvPr>
            <p:cNvCxnSpPr>
              <a:cxnSpLocks/>
            </p:cNvCxnSpPr>
            <p:nvPr/>
          </p:nvCxnSpPr>
          <p:spPr>
            <a:xfrm>
              <a:off x="4358640" y="6527001"/>
              <a:ext cx="3935513" cy="56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03055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8D51F-4DA4-5AB7-6ACD-17065B86DE72}"/>
              </a:ext>
            </a:extLst>
          </p:cNvPr>
          <p:cNvSpPr>
            <a:spLocks noGrp="1"/>
          </p:cNvSpPr>
          <p:nvPr>
            <p:ph type="title"/>
          </p:nvPr>
        </p:nvSpPr>
        <p:spPr>
          <a:xfrm>
            <a:off x="731520" y="1947672"/>
            <a:ext cx="3017520" cy="1938528"/>
          </a:xfrm>
        </p:spPr>
        <p:txBody>
          <a:bodyPr anchor="t"/>
          <a:lstStyle>
            <a:lvl1pPr algn="l">
              <a:defRPr sz="6000"/>
            </a:lvl1pPr>
          </a:lstStyle>
          <a:p>
            <a:r>
              <a:rPr lang="en-US" noProof="0"/>
              <a:t>Click to edit Master title style</a:t>
            </a:r>
          </a:p>
        </p:txBody>
      </p:sp>
      <p:sp>
        <p:nvSpPr>
          <p:cNvPr id="3" name="Text Placeholder 2">
            <a:extLst>
              <a:ext uri="{FF2B5EF4-FFF2-40B4-BE49-F238E27FC236}">
                <a16:creationId xmlns:a16="http://schemas.microsoft.com/office/drawing/2014/main" id="{F4264711-7A11-A788-DD48-17D0C3B08384}"/>
              </a:ext>
            </a:extLst>
          </p:cNvPr>
          <p:cNvSpPr>
            <a:spLocks noGrp="1"/>
          </p:cNvSpPr>
          <p:nvPr>
            <p:ph type="body" idx="1"/>
          </p:nvPr>
        </p:nvSpPr>
        <p:spPr>
          <a:xfrm>
            <a:off x="758952" y="4279392"/>
            <a:ext cx="2980944" cy="402336"/>
          </a:xfrm>
        </p:spPr>
        <p:txBody>
          <a:bodyPr/>
          <a:lstStyle>
            <a:lvl1pPr marL="0" indent="0">
              <a:lnSpc>
                <a:spcPct val="100000"/>
              </a:lnSpc>
              <a:spcBef>
                <a:spcPts val="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8" name="Google Shape;1251;p56">
            <a:extLst>
              <a:ext uri="{FF2B5EF4-FFF2-40B4-BE49-F238E27FC236}">
                <a16:creationId xmlns:a16="http://schemas.microsoft.com/office/drawing/2014/main" id="{9061A64A-DA6A-5D22-BE0B-94B0626A6CF1}"/>
              </a:ext>
            </a:extLst>
          </p:cNvPr>
          <p:cNvSpPr/>
          <p:nvPr userDrawn="1"/>
        </p:nvSpPr>
        <p:spPr>
          <a:xfrm>
            <a:off x="5102241" y="59706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Picture Placeholder 9">
            <a:extLst>
              <a:ext uri="{FF2B5EF4-FFF2-40B4-BE49-F238E27FC236}">
                <a16:creationId xmlns:a16="http://schemas.microsoft.com/office/drawing/2014/main" id="{E88E5310-5724-6031-306F-4110AC65EBDB}"/>
              </a:ext>
            </a:extLst>
          </p:cNvPr>
          <p:cNvSpPr>
            <a:spLocks noGrp="1" noChangeAspect="1"/>
          </p:cNvSpPr>
          <p:nvPr>
            <p:ph type="pic" sz="quarter" idx="10"/>
          </p:nvPr>
        </p:nvSpPr>
        <p:spPr>
          <a:xfrm>
            <a:off x="5001768" y="420624"/>
            <a:ext cx="5897880" cy="5897880"/>
          </a:xfrm>
          <a:prstGeom prst="ellipse">
            <a:avLst/>
          </a:prstGeom>
          <a:solidFill>
            <a:schemeClr val="accent1"/>
          </a:solidFill>
          <a:ln w="25400">
            <a:solidFill>
              <a:schemeClr val="tx1"/>
            </a:solidFill>
          </a:ln>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777947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484632" y="1810512"/>
            <a:ext cx="11000232" cy="416052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a:extLst>
              <a:ext uri="{FF2B5EF4-FFF2-40B4-BE49-F238E27FC236}">
                <a16:creationId xmlns:a16="http://schemas.microsoft.com/office/drawing/2014/main" id="{82D9E7CE-C596-EE32-BBFE-799C10EFBBB2}"/>
              </a:ext>
            </a:extLst>
          </p:cNvPr>
          <p:cNvSpPr>
            <a:spLocks noGrp="1"/>
          </p:cNvSpPr>
          <p:nvPr>
            <p:ph type="ftr" sz="quarter" idx="11"/>
          </p:nvPr>
        </p:nvSpPr>
        <p:spPr/>
        <p:txBody>
          <a:bodyPr/>
          <a:lstStyle/>
          <a:p>
            <a:r>
              <a:rPr lang="en-US" noProof="0"/>
              <a:t>Presentation title</a:t>
            </a:r>
          </a:p>
        </p:txBody>
      </p:sp>
      <p:sp>
        <p:nvSpPr>
          <p:cNvPr id="4" name="Date Placeholder 3">
            <a:extLst>
              <a:ext uri="{FF2B5EF4-FFF2-40B4-BE49-F238E27FC236}">
                <a16:creationId xmlns:a16="http://schemas.microsoft.com/office/drawing/2014/main" id="{7490B60C-999F-167B-3927-D752A0DE60A7}"/>
              </a:ext>
            </a:extLst>
          </p:cNvPr>
          <p:cNvSpPr>
            <a:spLocks noGrp="1"/>
          </p:cNvSpPr>
          <p:nvPr>
            <p:ph type="dt" sz="half" idx="10"/>
          </p:nvPr>
        </p:nvSpPr>
        <p:spPr/>
        <p:txBody>
          <a:bodyPr/>
          <a:lstStyle/>
          <a:p>
            <a:r>
              <a:rPr lang="en-US" noProof="0" dirty="0"/>
              <a:t>2025</a:t>
            </a:r>
          </a:p>
        </p:txBody>
      </p:sp>
    </p:spTree>
    <p:extLst>
      <p:ext uri="{BB962C8B-B14F-4D97-AF65-F5344CB8AC3E}">
        <p14:creationId xmlns:p14="http://schemas.microsoft.com/office/powerpoint/2010/main" val="4092761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3"/>
        </a:solidFill>
        <a:effectLst/>
      </p:bgPr>
    </p:bg>
    <p:spTree>
      <p:nvGrpSpPr>
        <p:cNvPr id="1" name=""/>
        <p:cNvGrpSpPr/>
        <p:nvPr/>
      </p:nvGrpSpPr>
      <p:grpSpPr>
        <a:xfrm>
          <a:off x="0" y="0"/>
          <a:ext cx="0" cy="0"/>
          <a:chOff x="0" y="0"/>
          <a:chExt cx="0" cy="0"/>
        </a:xfrm>
      </p:grpSpPr>
      <p:sp>
        <p:nvSpPr>
          <p:cNvPr id="12" name="Google Shape;327;p33">
            <a:extLst>
              <a:ext uri="{FF2B5EF4-FFF2-40B4-BE49-F238E27FC236}">
                <a16:creationId xmlns:a16="http://schemas.microsoft.com/office/drawing/2014/main" id="{EA1EE280-E44E-F71B-ED1B-CA8CEDEE6175}"/>
              </a:ext>
            </a:extLst>
          </p:cNvPr>
          <p:cNvSpPr/>
          <p:nvPr userDrawn="1"/>
        </p:nvSpPr>
        <p:spPr>
          <a:xfrm>
            <a:off x="1087280" y="1161412"/>
            <a:ext cx="10221119" cy="483174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accent2">
                  <a:lumMod val="20000"/>
                  <a:lumOff val="80000"/>
                </a:schemeClr>
              </a:solidFill>
              <a:latin typeface="Karla"/>
              <a:ea typeface="Karla"/>
              <a:cs typeface="Karla"/>
              <a:sym typeface="Karla"/>
            </a:endParaRPr>
          </a:p>
        </p:txBody>
      </p:sp>
      <p:sp>
        <p:nvSpPr>
          <p:cNvPr id="14" name="Google Shape;328;p33">
            <a:extLst>
              <a:ext uri="{FF2B5EF4-FFF2-40B4-BE49-F238E27FC236}">
                <a16:creationId xmlns:a16="http://schemas.microsoft.com/office/drawing/2014/main" id="{332C8624-D848-DF0C-9104-7A2655E4A0FE}"/>
              </a:ext>
            </a:extLst>
          </p:cNvPr>
          <p:cNvSpPr/>
          <p:nvPr userDrawn="1"/>
        </p:nvSpPr>
        <p:spPr>
          <a:xfrm>
            <a:off x="858371" y="800100"/>
            <a:ext cx="10221119" cy="4953001"/>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a:xfrm>
            <a:off x="2862072" y="2322576"/>
            <a:ext cx="6473952" cy="1901952"/>
          </a:xfrm>
        </p:spPr>
        <p:txBody>
          <a:bodyPr anchor="ctr"/>
          <a:lstStyle>
            <a:lvl1pPr algn="l">
              <a:lnSpc>
                <a:spcPct val="90000"/>
              </a:lnSpc>
              <a:defRPr sz="4000"/>
            </a:lvl1pPr>
          </a:lstStyle>
          <a:p>
            <a:r>
              <a:rPr lang="en-US" noProof="0"/>
              <a:t>Click to edit Master title style</a:t>
            </a:r>
          </a:p>
        </p:txBody>
      </p:sp>
      <p:sp>
        <p:nvSpPr>
          <p:cNvPr id="18" name="Text Placeholder 15">
            <a:extLst>
              <a:ext uri="{FF2B5EF4-FFF2-40B4-BE49-F238E27FC236}">
                <a16:creationId xmlns:a16="http://schemas.microsoft.com/office/drawing/2014/main" id="{4817D722-78FF-E98D-229F-DDC8146F5572}"/>
              </a:ext>
            </a:extLst>
          </p:cNvPr>
          <p:cNvSpPr>
            <a:spLocks noGrp="1"/>
          </p:cNvSpPr>
          <p:nvPr>
            <p:ph type="body" sz="quarter" idx="15" hasCustomPrompt="1"/>
          </p:nvPr>
        </p:nvSpPr>
        <p:spPr>
          <a:xfrm>
            <a:off x="1027874" y="809103"/>
            <a:ext cx="1798955" cy="2062163"/>
          </a:xfrm>
        </p:spPr>
        <p:txBody>
          <a:bodyPr anchor="t"/>
          <a:lstStyle>
            <a:lvl1pPr marL="0" indent="0">
              <a:buNone/>
              <a:defRPr sz="25000" b="1">
                <a:solidFill>
                  <a:schemeClr val="tx2"/>
                </a:solidFill>
                <a:latin typeface="+mj-lt"/>
              </a:defRPr>
            </a:lvl1pPr>
          </a:lstStyle>
          <a:p>
            <a:pPr lvl="0"/>
            <a:r>
              <a:rPr lang="en-US" noProof="0"/>
              <a:t>“</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2862072" y="4334256"/>
            <a:ext cx="2340864" cy="585216"/>
          </a:xfrm>
        </p:spPr>
        <p:txBody>
          <a:bodyPr/>
          <a:lstStyle>
            <a:lvl1pPr marL="0" indent="0">
              <a:lnSpc>
                <a:spcPct val="100000"/>
              </a:lnSpc>
              <a:spcBef>
                <a:spcPts val="0"/>
              </a:spcBef>
              <a:buNone/>
              <a:defRPr sz="2000"/>
            </a:lvl1pPr>
          </a:lstStyle>
          <a:p>
            <a:pPr lvl="0"/>
            <a:r>
              <a:rPr lang="en-US" noProof="0"/>
              <a:t>Click to edit Master text styles</a:t>
            </a:r>
          </a:p>
        </p:txBody>
      </p:sp>
      <p:sp>
        <p:nvSpPr>
          <p:cNvPr id="17" name="Text Placeholder 15">
            <a:extLst>
              <a:ext uri="{FF2B5EF4-FFF2-40B4-BE49-F238E27FC236}">
                <a16:creationId xmlns:a16="http://schemas.microsoft.com/office/drawing/2014/main" id="{F9A35D83-86B3-5132-45B2-6382E8F3A4C2}"/>
              </a:ext>
            </a:extLst>
          </p:cNvPr>
          <p:cNvSpPr>
            <a:spLocks noGrp="1"/>
          </p:cNvSpPr>
          <p:nvPr>
            <p:ph type="body" sz="quarter" idx="14" hasCustomPrompt="1"/>
          </p:nvPr>
        </p:nvSpPr>
        <p:spPr>
          <a:xfrm>
            <a:off x="9281160" y="3957272"/>
            <a:ext cx="1798955" cy="2062163"/>
          </a:xfrm>
        </p:spPr>
        <p:txBody>
          <a:bodyPr/>
          <a:lstStyle>
            <a:lvl1pPr marL="0" indent="0">
              <a:buNone/>
              <a:defRPr sz="25000" b="1">
                <a:solidFill>
                  <a:schemeClr val="tx2"/>
                </a:solidFill>
                <a:latin typeface="+mj-lt"/>
              </a:defRPr>
            </a:lvl1pPr>
          </a:lstStyle>
          <a:p>
            <a:pPr lvl="0"/>
            <a:r>
              <a:rPr lang="en-US" noProof="0"/>
              <a:t>”</a:t>
            </a:r>
          </a:p>
        </p:txBody>
      </p:sp>
      <p:sp>
        <p:nvSpPr>
          <p:cNvPr id="7" name="Date Placeholder 6">
            <a:extLst>
              <a:ext uri="{FF2B5EF4-FFF2-40B4-BE49-F238E27FC236}">
                <a16:creationId xmlns:a16="http://schemas.microsoft.com/office/drawing/2014/main" id="{C1F53ABF-1C17-E7D0-EEB7-468CEDF285C7}"/>
              </a:ext>
            </a:extLst>
          </p:cNvPr>
          <p:cNvSpPr>
            <a:spLocks noGrp="1"/>
          </p:cNvSpPr>
          <p:nvPr>
            <p:ph type="dt" sz="half" idx="16"/>
          </p:nvPr>
        </p:nvSpPr>
        <p:spPr/>
        <p:txBody>
          <a:bodyPr/>
          <a:lstStyle/>
          <a:p>
            <a:r>
              <a:rPr lang="en-US" noProof="0" dirty="0"/>
              <a:t>2025</a:t>
            </a:r>
          </a:p>
        </p:txBody>
      </p:sp>
      <p:sp>
        <p:nvSpPr>
          <p:cNvPr id="8" name="Footer Placeholder 7">
            <a:extLst>
              <a:ext uri="{FF2B5EF4-FFF2-40B4-BE49-F238E27FC236}">
                <a16:creationId xmlns:a16="http://schemas.microsoft.com/office/drawing/2014/main" id="{86A64DF1-77A3-B856-5F46-12724706B8A1}"/>
              </a:ext>
            </a:extLst>
          </p:cNvPr>
          <p:cNvSpPr>
            <a:spLocks noGrp="1"/>
          </p:cNvSpPr>
          <p:nvPr>
            <p:ph type="ftr" sz="quarter" idx="17"/>
          </p:nvPr>
        </p:nvSpPr>
        <p:spPr/>
        <p:txBody>
          <a:bodyPr/>
          <a:lstStyle/>
          <a:p>
            <a:r>
              <a:rPr lang="en-US" noProof="0"/>
              <a:t>Presentation title</a:t>
            </a:r>
          </a:p>
        </p:txBody>
      </p:sp>
      <p:sp>
        <p:nvSpPr>
          <p:cNvPr id="9" name="Slide Number Placeholder 8">
            <a:extLst>
              <a:ext uri="{FF2B5EF4-FFF2-40B4-BE49-F238E27FC236}">
                <a16:creationId xmlns:a16="http://schemas.microsoft.com/office/drawing/2014/main" id="{D8961FC7-9CAD-4B2D-A8F6-C172AF6D5EB1}"/>
              </a:ext>
            </a:extLst>
          </p:cNvPr>
          <p:cNvSpPr>
            <a:spLocks noGrp="1"/>
          </p:cNvSpPr>
          <p:nvPr>
            <p:ph type="sldNum" sz="quarter" idx="18"/>
          </p:nvPr>
        </p:nvSpPr>
        <p:spPr/>
        <p:txBody>
          <a:bodyPr/>
          <a:lstStyle/>
          <a:p>
            <a:fld id="{8D0AFDD5-844D-364D-8AEC-50CF4D36D55D}" type="slidenum">
              <a:rPr lang="en-US" noProof="0" smtClean="0"/>
              <a:pPr/>
              <a:t>‹#›</a:t>
            </a:fld>
            <a:endParaRPr lang="en-US" noProof="0"/>
          </a:p>
        </p:txBody>
      </p:sp>
    </p:spTree>
    <p:extLst>
      <p:ext uri="{BB962C8B-B14F-4D97-AF65-F5344CB8AC3E}">
        <p14:creationId xmlns:p14="http://schemas.microsoft.com/office/powerpoint/2010/main" val="979609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x4">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FDA4E-49F9-223C-DA55-A79802EE1883}"/>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7" name="Google Shape;1149;p53">
            <a:extLst>
              <a:ext uri="{FF2B5EF4-FFF2-40B4-BE49-F238E27FC236}">
                <a16:creationId xmlns:a16="http://schemas.microsoft.com/office/drawing/2014/main" id="{E21113D2-FC9F-27EC-7A45-E8F7695D1407}"/>
              </a:ext>
            </a:extLst>
          </p:cNvPr>
          <p:cNvSpPr/>
          <p:nvPr userDrawn="1"/>
        </p:nvSpPr>
        <p:spPr>
          <a:xfrm>
            <a:off x="694922"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9" name="Google Shape;1149;p53">
            <a:extLst>
              <a:ext uri="{FF2B5EF4-FFF2-40B4-BE49-F238E27FC236}">
                <a16:creationId xmlns:a16="http://schemas.microsoft.com/office/drawing/2014/main" id="{AD0B836B-7152-D6F5-7044-4B3B321454F5}"/>
              </a:ext>
            </a:extLst>
          </p:cNvPr>
          <p:cNvSpPr/>
          <p:nvPr userDrawn="1"/>
        </p:nvSpPr>
        <p:spPr>
          <a:xfrm>
            <a:off x="3541000"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9;p53">
            <a:extLst>
              <a:ext uri="{FF2B5EF4-FFF2-40B4-BE49-F238E27FC236}">
                <a16:creationId xmlns:a16="http://schemas.microsoft.com/office/drawing/2014/main" id="{65518B88-F549-D8C7-0CD2-91E7CABE5E13}"/>
              </a:ext>
            </a:extLst>
          </p:cNvPr>
          <p:cNvSpPr/>
          <p:nvPr userDrawn="1"/>
        </p:nvSpPr>
        <p:spPr>
          <a:xfrm>
            <a:off x="6387080"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Google Shape;1149;p53">
            <a:extLst>
              <a:ext uri="{FF2B5EF4-FFF2-40B4-BE49-F238E27FC236}">
                <a16:creationId xmlns:a16="http://schemas.microsoft.com/office/drawing/2014/main" id="{EF098B7F-7320-E28C-D4A0-9C0D6072BDA7}"/>
              </a:ext>
            </a:extLst>
          </p:cNvPr>
          <p:cNvSpPr/>
          <p:nvPr userDrawn="1"/>
        </p:nvSpPr>
        <p:spPr>
          <a:xfrm>
            <a:off x="9233158"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565816"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579532"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580220"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3419856"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3433572"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3419856"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6263640"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6277356"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6263640"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9107424" y="2169547"/>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9121140" y="2169547"/>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9107424"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cxnSp>
        <p:nvCxnSpPr>
          <p:cNvPr id="47" name="Straight Connector 46">
            <a:extLst>
              <a:ext uri="{FF2B5EF4-FFF2-40B4-BE49-F238E27FC236}">
                <a16:creationId xmlns:a16="http://schemas.microsoft.com/office/drawing/2014/main" id="{78252B54-8A68-DB21-54FB-342276BCEE38}"/>
              </a:ext>
            </a:extLst>
          </p:cNvPr>
          <p:cNvCxnSpPr>
            <a:cxnSpLocks/>
          </p:cNvCxnSpPr>
          <p:nvPr userDrawn="1"/>
        </p:nvCxnSpPr>
        <p:spPr>
          <a:xfrm>
            <a:off x="0" y="6535885"/>
            <a:ext cx="838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384EF8F-B039-D242-A81B-F393B674C274}"/>
              </a:ext>
            </a:extLst>
          </p:cNvPr>
          <p:cNvCxnSpPr>
            <a:cxnSpLocks/>
          </p:cNvCxnSpPr>
          <p:nvPr userDrawn="1"/>
        </p:nvCxnSpPr>
        <p:spPr>
          <a:xfrm>
            <a:off x="1205025" y="6535885"/>
            <a:ext cx="41605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A9D6E63-D581-350F-03A0-665A80481391}"/>
              </a:ext>
            </a:extLst>
          </p:cNvPr>
          <p:cNvCxnSpPr>
            <a:cxnSpLocks/>
          </p:cNvCxnSpPr>
          <p:nvPr userDrawn="1"/>
        </p:nvCxnSpPr>
        <p:spPr>
          <a:xfrm>
            <a:off x="6802120" y="6528812"/>
            <a:ext cx="38404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A05D09F-A5CA-2745-537C-05333575CD8F}"/>
              </a:ext>
            </a:extLst>
          </p:cNvPr>
          <p:cNvCxnSpPr>
            <a:cxnSpLocks/>
          </p:cNvCxnSpPr>
          <p:nvPr userDrawn="1"/>
        </p:nvCxnSpPr>
        <p:spPr>
          <a:xfrm>
            <a:off x="11276341" y="6528816"/>
            <a:ext cx="914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2F2B86B-C1F2-7E0E-C065-E2B156A7F8E4}"/>
              </a:ext>
            </a:extLst>
          </p:cNvPr>
          <p:cNvSpPr>
            <a:spLocks noGrp="1"/>
          </p:cNvSpPr>
          <p:nvPr>
            <p:ph type="sldNum" sz="quarter" idx="12"/>
          </p:nvPr>
        </p:nvSpPr>
        <p:spPr/>
        <p:txBody>
          <a:bodyPr/>
          <a:lstStyle>
            <a:lvl1pPr>
              <a:defRPr>
                <a:solidFill>
                  <a:schemeClr val="bg1"/>
                </a:solidFill>
              </a:defRPr>
            </a:lvl1p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15DA4D1-2752-E7A4-2EB8-33E55361D7BE}"/>
              </a:ext>
            </a:extLst>
          </p:cNvPr>
          <p:cNvSpPr>
            <a:spLocks noGrp="1"/>
          </p:cNvSpPr>
          <p:nvPr>
            <p:ph type="ftr" sz="quarter" idx="11"/>
          </p:nvPr>
        </p:nvSpPr>
        <p:spPr/>
        <p:txBody>
          <a:bodyPr/>
          <a:lstStyle>
            <a:lvl1pPr>
              <a:defRPr>
                <a:solidFill>
                  <a:schemeClr val="bg1"/>
                </a:solidFill>
              </a:defRPr>
            </a:lvl1pPr>
          </a:lstStyle>
          <a:p>
            <a:r>
              <a:rPr lang="en-US" noProof="0"/>
              <a:t>Presentation title</a:t>
            </a:r>
          </a:p>
        </p:txBody>
      </p:sp>
      <p:sp>
        <p:nvSpPr>
          <p:cNvPr id="3" name="Date Placeholder 2">
            <a:extLst>
              <a:ext uri="{FF2B5EF4-FFF2-40B4-BE49-F238E27FC236}">
                <a16:creationId xmlns:a16="http://schemas.microsoft.com/office/drawing/2014/main" id="{0BC200B8-5151-AE1E-3DA7-04B965986211}"/>
              </a:ext>
            </a:extLst>
          </p:cNvPr>
          <p:cNvSpPr>
            <a:spLocks noGrp="1"/>
          </p:cNvSpPr>
          <p:nvPr>
            <p:ph type="dt" sz="half" idx="10"/>
          </p:nvPr>
        </p:nvSpPr>
        <p:spPr/>
        <p:txBody>
          <a:bodyPr/>
          <a:lstStyle>
            <a:lvl1pPr>
              <a:defRPr>
                <a:solidFill>
                  <a:schemeClr val="bg1"/>
                </a:solidFill>
              </a:defRPr>
            </a:lvl1pPr>
          </a:lstStyle>
          <a:p>
            <a:r>
              <a:rPr lang="en-US" noProof="0" dirty="0"/>
              <a:t>2025</a:t>
            </a:r>
          </a:p>
        </p:txBody>
      </p:sp>
    </p:spTree>
    <p:extLst>
      <p:ext uri="{BB962C8B-B14F-4D97-AF65-F5344CB8AC3E}">
        <p14:creationId xmlns:p14="http://schemas.microsoft.com/office/powerpoint/2010/main" val="1207894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eam x8">
    <p:bg>
      <p:bgPr>
        <a:solidFill>
          <a:schemeClr val="accent2"/>
        </a:solidFill>
        <a:effectLst/>
      </p:bgPr>
    </p:bg>
    <p:spTree>
      <p:nvGrpSpPr>
        <p:cNvPr id="1" name=""/>
        <p:cNvGrpSpPr/>
        <p:nvPr/>
      </p:nvGrpSpPr>
      <p:grpSpPr>
        <a:xfrm>
          <a:off x="0" y="0"/>
          <a:ext cx="0" cy="0"/>
          <a:chOff x="0" y="0"/>
          <a:chExt cx="0" cy="0"/>
        </a:xfrm>
      </p:grpSpPr>
      <p:sp>
        <p:nvSpPr>
          <p:cNvPr id="8" name="Google Shape;1149;p53">
            <a:extLst>
              <a:ext uri="{FF2B5EF4-FFF2-40B4-BE49-F238E27FC236}">
                <a16:creationId xmlns:a16="http://schemas.microsoft.com/office/drawing/2014/main" id="{559D8666-7371-3C57-AFFE-49810709BDDB}"/>
              </a:ext>
            </a:extLst>
          </p:cNvPr>
          <p:cNvSpPr/>
          <p:nvPr userDrawn="1"/>
        </p:nvSpPr>
        <p:spPr>
          <a:xfrm>
            <a:off x="663551"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149;p53">
            <a:extLst>
              <a:ext uri="{FF2B5EF4-FFF2-40B4-BE49-F238E27FC236}">
                <a16:creationId xmlns:a16="http://schemas.microsoft.com/office/drawing/2014/main" id="{434B564B-DE03-74A6-773C-0FD4632658D1}"/>
              </a:ext>
            </a:extLst>
          </p:cNvPr>
          <p:cNvSpPr/>
          <p:nvPr userDrawn="1"/>
        </p:nvSpPr>
        <p:spPr>
          <a:xfrm>
            <a:off x="663550"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5" name="Google Shape;1149;p53">
            <a:extLst>
              <a:ext uri="{FF2B5EF4-FFF2-40B4-BE49-F238E27FC236}">
                <a16:creationId xmlns:a16="http://schemas.microsoft.com/office/drawing/2014/main" id="{A98F51D8-7768-BB9C-DEFD-FE6F101B538B}"/>
              </a:ext>
            </a:extLst>
          </p:cNvPr>
          <p:cNvSpPr/>
          <p:nvPr userDrawn="1"/>
        </p:nvSpPr>
        <p:spPr>
          <a:xfrm>
            <a:off x="3509629"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7" name="Google Shape;1149;p53">
            <a:extLst>
              <a:ext uri="{FF2B5EF4-FFF2-40B4-BE49-F238E27FC236}">
                <a16:creationId xmlns:a16="http://schemas.microsoft.com/office/drawing/2014/main" id="{824DDB7E-F583-BE45-8440-04134133EF5E}"/>
              </a:ext>
            </a:extLst>
          </p:cNvPr>
          <p:cNvSpPr/>
          <p:nvPr userDrawn="1"/>
        </p:nvSpPr>
        <p:spPr>
          <a:xfrm>
            <a:off x="3509628"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9" name="Google Shape;1149;p53">
            <a:extLst>
              <a:ext uri="{FF2B5EF4-FFF2-40B4-BE49-F238E27FC236}">
                <a16:creationId xmlns:a16="http://schemas.microsoft.com/office/drawing/2014/main" id="{3AB34327-1213-C6F7-069A-661286889411}"/>
              </a:ext>
            </a:extLst>
          </p:cNvPr>
          <p:cNvSpPr/>
          <p:nvPr userDrawn="1"/>
        </p:nvSpPr>
        <p:spPr>
          <a:xfrm>
            <a:off x="6355709"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Google Shape;1149;p53">
            <a:extLst>
              <a:ext uri="{FF2B5EF4-FFF2-40B4-BE49-F238E27FC236}">
                <a16:creationId xmlns:a16="http://schemas.microsoft.com/office/drawing/2014/main" id="{B6BF1339-971D-E8EC-9A92-C646A04A9796}"/>
              </a:ext>
            </a:extLst>
          </p:cNvPr>
          <p:cNvSpPr/>
          <p:nvPr userDrawn="1"/>
        </p:nvSpPr>
        <p:spPr>
          <a:xfrm>
            <a:off x="6355708"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4" name="Google Shape;1149;p53">
            <a:extLst>
              <a:ext uri="{FF2B5EF4-FFF2-40B4-BE49-F238E27FC236}">
                <a16:creationId xmlns:a16="http://schemas.microsoft.com/office/drawing/2014/main" id="{2C16FE32-0722-CA1D-92A1-77B7780BDE81}"/>
              </a:ext>
            </a:extLst>
          </p:cNvPr>
          <p:cNvSpPr/>
          <p:nvPr userDrawn="1"/>
        </p:nvSpPr>
        <p:spPr>
          <a:xfrm>
            <a:off x="9201787"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7" name="Google Shape;1149;p53">
            <a:extLst>
              <a:ext uri="{FF2B5EF4-FFF2-40B4-BE49-F238E27FC236}">
                <a16:creationId xmlns:a16="http://schemas.microsoft.com/office/drawing/2014/main" id="{A3D368EA-D182-9937-D248-E4051379E257}"/>
              </a:ext>
            </a:extLst>
          </p:cNvPr>
          <p:cNvSpPr/>
          <p:nvPr userDrawn="1"/>
        </p:nvSpPr>
        <p:spPr>
          <a:xfrm>
            <a:off x="9201786"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ED7FDA4E-49F9-223C-DA55-A79802EE1883}"/>
              </a:ext>
            </a:extLst>
          </p:cNvPr>
          <p:cNvSpPr>
            <a:spLocks noGrp="1"/>
          </p:cNvSpPr>
          <p:nvPr>
            <p:ph type="title"/>
          </p:nvPr>
        </p:nvSpPr>
        <p:spPr/>
        <p:txBody>
          <a:bodyPr/>
          <a:lstStyle>
            <a:lvl1pPr>
              <a:defRPr>
                <a:solidFill>
                  <a:schemeClr val="tx1"/>
                </a:solidFill>
              </a:defRPr>
            </a:lvl1pPr>
          </a:lstStyle>
          <a:p>
            <a:r>
              <a:rPr lang="en-US" noProof="0"/>
              <a:t>Click to edit Master title style</a:t>
            </a:r>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565816"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579532"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580220" y="3584901"/>
            <a:ext cx="2514600" cy="274320"/>
          </a:xfrm>
        </p:spPr>
        <p:txBody>
          <a:bodyPr/>
          <a:lstStyle>
            <a:lvl1pPr marL="0" indent="0" algn="ctr">
              <a:buNone/>
              <a:defRPr sz="1200"/>
            </a:lvl1pPr>
          </a:lstStyle>
          <a:p>
            <a:pPr lvl="0"/>
            <a:r>
              <a:rPr lang="en-US" noProof="0"/>
              <a:t>Click to edit Master text styles</a:t>
            </a:r>
          </a:p>
        </p:txBody>
      </p:sp>
      <p:sp>
        <p:nvSpPr>
          <p:cNvPr id="46" name="Text Placeholder 24">
            <a:extLst>
              <a:ext uri="{FF2B5EF4-FFF2-40B4-BE49-F238E27FC236}">
                <a16:creationId xmlns:a16="http://schemas.microsoft.com/office/drawing/2014/main" id="{F27A4420-EB9D-589B-DE9E-4CFCC6B25A6E}"/>
              </a:ext>
            </a:extLst>
          </p:cNvPr>
          <p:cNvSpPr>
            <a:spLocks noGrp="1"/>
          </p:cNvSpPr>
          <p:nvPr>
            <p:ph type="body" sz="quarter" idx="25"/>
          </p:nvPr>
        </p:nvSpPr>
        <p:spPr>
          <a:xfrm>
            <a:off x="565816"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7" name="Picture Placeholder 22">
            <a:extLst>
              <a:ext uri="{FF2B5EF4-FFF2-40B4-BE49-F238E27FC236}">
                <a16:creationId xmlns:a16="http://schemas.microsoft.com/office/drawing/2014/main" id="{D76F8DA4-2C9A-48DE-DB4A-045A11601F4C}"/>
              </a:ext>
            </a:extLst>
          </p:cNvPr>
          <p:cNvSpPr>
            <a:spLocks noGrp="1"/>
          </p:cNvSpPr>
          <p:nvPr>
            <p:ph type="pic" sz="quarter" idx="36"/>
          </p:nvPr>
        </p:nvSpPr>
        <p:spPr>
          <a:xfrm>
            <a:off x="579532"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47" name="Text Placeholder 26">
            <a:extLst>
              <a:ext uri="{FF2B5EF4-FFF2-40B4-BE49-F238E27FC236}">
                <a16:creationId xmlns:a16="http://schemas.microsoft.com/office/drawing/2014/main" id="{010C7458-97A7-97A1-88E7-1D3194A7EA4C}"/>
              </a:ext>
            </a:extLst>
          </p:cNvPr>
          <p:cNvSpPr>
            <a:spLocks noGrp="1"/>
          </p:cNvSpPr>
          <p:nvPr>
            <p:ph type="body" sz="quarter" idx="26"/>
          </p:nvPr>
        </p:nvSpPr>
        <p:spPr>
          <a:xfrm>
            <a:off x="580220" y="5947269"/>
            <a:ext cx="2514600" cy="274320"/>
          </a:xfrm>
        </p:spPr>
        <p:txBody>
          <a:bodyPr/>
          <a:lstStyle>
            <a:lvl1pPr marL="0" indent="0" algn="ctr">
              <a:buNone/>
              <a:defRPr sz="12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3419856"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3433572"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3419856" y="3584901"/>
            <a:ext cx="2514600" cy="274320"/>
          </a:xfrm>
        </p:spPr>
        <p:txBody>
          <a:bodyPr/>
          <a:lstStyle>
            <a:lvl1pPr marL="0" indent="0" algn="ctr">
              <a:buNone/>
              <a:defRPr sz="1200"/>
            </a:lvl1pPr>
          </a:lstStyle>
          <a:p>
            <a:pPr lvl="0"/>
            <a:r>
              <a:rPr lang="en-US" noProof="0"/>
              <a:t>Click to edit Master text styles</a:t>
            </a:r>
          </a:p>
        </p:txBody>
      </p:sp>
      <p:sp>
        <p:nvSpPr>
          <p:cNvPr id="48" name="Text Placeholder 24">
            <a:extLst>
              <a:ext uri="{FF2B5EF4-FFF2-40B4-BE49-F238E27FC236}">
                <a16:creationId xmlns:a16="http://schemas.microsoft.com/office/drawing/2014/main" id="{27F73601-DBA6-A721-D6BF-321A387810A8}"/>
              </a:ext>
            </a:extLst>
          </p:cNvPr>
          <p:cNvSpPr>
            <a:spLocks noGrp="1"/>
          </p:cNvSpPr>
          <p:nvPr>
            <p:ph type="body" sz="quarter" idx="27"/>
          </p:nvPr>
        </p:nvSpPr>
        <p:spPr>
          <a:xfrm>
            <a:off x="3419856"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49" name="Picture Placeholder 22">
            <a:extLst>
              <a:ext uri="{FF2B5EF4-FFF2-40B4-BE49-F238E27FC236}">
                <a16:creationId xmlns:a16="http://schemas.microsoft.com/office/drawing/2014/main" id="{060504F7-2F69-FC38-B09C-5DCA35CD85A9}"/>
              </a:ext>
            </a:extLst>
          </p:cNvPr>
          <p:cNvSpPr>
            <a:spLocks noGrp="1"/>
          </p:cNvSpPr>
          <p:nvPr>
            <p:ph type="pic" sz="quarter" idx="28"/>
          </p:nvPr>
        </p:nvSpPr>
        <p:spPr>
          <a:xfrm>
            <a:off x="3433572"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0" name="Text Placeholder 26">
            <a:extLst>
              <a:ext uri="{FF2B5EF4-FFF2-40B4-BE49-F238E27FC236}">
                <a16:creationId xmlns:a16="http://schemas.microsoft.com/office/drawing/2014/main" id="{3843A45B-37B6-D773-B219-9EBAD5F19532}"/>
              </a:ext>
            </a:extLst>
          </p:cNvPr>
          <p:cNvSpPr>
            <a:spLocks noGrp="1"/>
          </p:cNvSpPr>
          <p:nvPr>
            <p:ph type="body" sz="quarter" idx="29"/>
          </p:nvPr>
        </p:nvSpPr>
        <p:spPr>
          <a:xfrm>
            <a:off x="3419856" y="5947269"/>
            <a:ext cx="2514600" cy="274320"/>
          </a:xfrm>
        </p:spPr>
        <p:txBody>
          <a:bodyPr/>
          <a:lstStyle>
            <a:lvl1pPr marL="0" indent="0" algn="ctr">
              <a:buNone/>
              <a:defRPr sz="12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6263640"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6277356"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6263640" y="3584901"/>
            <a:ext cx="2514600" cy="274320"/>
          </a:xfrm>
        </p:spPr>
        <p:txBody>
          <a:bodyPr/>
          <a:lstStyle>
            <a:lvl1pPr marL="0" indent="0" algn="ctr">
              <a:buNone/>
              <a:defRPr sz="1200"/>
            </a:lvl1pPr>
          </a:lstStyle>
          <a:p>
            <a:pPr lvl="0"/>
            <a:r>
              <a:rPr lang="en-US" noProof="0"/>
              <a:t>Click to edit Master text styles</a:t>
            </a:r>
          </a:p>
        </p:txBody>
      </p:sp>
      <p:sp>
        <p:nvSpPr>
          <p:cNvPr id="51" name="Text Placeholder 24">
            <a:extLst>
              <a:ext uri="{FF2B5EF4-FFF2-40B4-BE49-F238E27FC236}">
                <a16:creationId xmlns:a16="http://schemas.microsoft.com/office/drawing/2014/main" id="{E5E9A104-54F0-5100-0B27-DBD2DF206786}"/>
              </a:ext>
            </a:extLst>
          </p:cNvPr>
          <p:cNvSpPr>
            <a:spLocks noGrp="1"/>
          </p:cNvSpPr>
          <p:nvPr>
            <p:ph type="body" sz="quarter" idx="30"/>
          </p:nvPr>
        </p:nvSpPr>
        <p:spPr>
          <a:xfrm>
            <a:off x="6263640"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2" name="Picture Placeholder 22">
            <a:extLst>
              <a:ext uri="{FF2B5EF4-FFF2-40B4-BE49-F238E27FC236}">
                <a16:creationId xmlns:a16="http://schemas.microsoft.com/office/drawing/2014/main" id="{23469072-7775-90E2-6C92-C6D03C1DACB0}"/>
              </a:ext>
            </a:extLst>
          </p:cNvPr>
          <p:cNvSpPr>
            <a:spLocks noGrp="1"/>
          </p:cNvSpPr>
          <p:nvPr>
            <p:ph type="pic" sz="quarter" idx="31"/>
          </p:nvPr>
        </p:nvSpPr>
        <p:spPr>
          <a:xfrm>
            <a:off x="6277356"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3" name="Text Placeholder 26">
            <a:extLst>
              <a:ext uri="{FF2B5EF4-FFF2-40B4-BE49-F238E27FC236}">
                <a16:creationId xmlns:a16="http://schemas.microsoft.com/office/drawing/2014/main" id="{BF06B9AA-555D-874C-1198-B3ED9EBC7140}"/>
              </a:ext>
            </a:extLst>
          </p:cNvPr>
          <p:cNvSpPr>
            <a:spLocks noGrp="1"/>
          </p:cNvSpPr>
          <p:nvPr>
            <p:ph type="body" sz="quarter" idx="32"/>
          </p:nvPr>
        </p:nvSpPr>
        <p:spPr>
          <a:xfrm>
            <a:off x="6263640" y="5947269"/>
            <a:ext cx="2514600" cy="274320"/>
          </a:xfrm>
        </p:spPr>
        <p:txBody>
          <a:bodyPr/>
          <a:lstStyle>
            <a:lvl1pPr marL="0" indent="0" algn="ctr">
              <a:buNone/>
              <a:defRPr sz="12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9107424"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9121140"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9107424" y="3584901"/>
            <a:ext cx="2514600" cy="274320"/>
          </a:xfrm>
        </p:spPr>
        <p:txBody>
          <a:bodyPr/>
          <a:lstStyle>
            <a:lvl1pPr marL="0" indent="0" algn="ctr">
              <a:buNone/>
              <a:defRPr sz="1200"/>
            </a:lvl1pPr>
          </a:lstStyle>
          <a:p>
            <a:pPr lvl="0"/>
            <a:r>
              <a:rPr lang="en-US" noProof="0"/>
              <a:t>Click to edit Master text styles</a:t>
            </a:r>
          </a:p>
        </p:txBody>
      </p:sp>
      <p:sp>
        <p:nvSpPr>
          <p:cNvPr id="54" name="Text Placeholder 24">
            <a:extLst>
              <a:ext uri="{FF2B5EF4-FFF2-40B4-BE49-F238E27FC236}">
                <a16:creationId xmlns:a16="http://schemas.microsoft.com/office/drawing/2014/main" id="{9690986C-4F11-A46D-923C-CCC08AB6CB76}"/>
              </a:ext>
            </a:extLst>
          </p:cNvPr>
          <p:cNvSpPr>
            <a:spLocks noGrp="1"/>
          </p:cNvSpPr>
          <p:nvPr>
            <p:ph type="body" sz="quarter" idx="33"/>
          </p:nvPr>
        </p:nvSpPr>
        <p:spPr>
          <a:xfrm>
            <a:off x="9107424"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5" name="Picture Placeholder 22">
            <a:extLst>
              <a:ext uri="{FF2B5EF4-FFF2-40B4-BE49-F238E27FC236}">
                <a16:creationId xmlns:a16="http://schemas.microsoft.com/office/drawing/2014/main" id="{A4293B55-9185-9732-2F46-4B62C7F1F21E}"/>
              </a:ext>
            </a:extLst>
          </p:cNvPr>
          <p:cNvSpPr>
            <a:spLocks noGrp="1"/>
          </p:cNvSpPr>
          <p:nvPr>
            <p:ph type="pic" sz="quarter" idx="34"/>
          </p:nvPr>
        </p:nvSpPr>
        <p:spPr>
          <a:xfrm>
            <a:off x="9121140"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6" name="Text Placeholder 26">
            <a:extLst>
              <a:ext uri="{FF2B5EF4-FFF2-40B4-BE49-F238E27FC236}">
                <a16:creationId xmlns:a16="http://schemas.microsoft.com/office/drawing/2014/main" id="{B8529D99-B7B2-6411-E928-9FA204E3842A}"/>
              </a:ext>
            </a:extLst>
          </p:cNvPr>
          <p:cNvSpPr>
            <a:spLocks noGrp="1"/>
          </p:cNvSpPr>
          <p:nvPr>
            <p:ph type="body" sz="quarter" idx="35"/>
          </p:nvPr>
        </p:nvSpPr>
        <p:spPr>
          <a:xfrm>
            <a:off x="9107424" y="5947269"/>
            <a:ext cx="2514600" cy="274320"/>
          </a:xfrm>
        </p:spPr>
        <p:txBody>
          <a:bodyPr/>
          <a:lstStyle>
            <a:lvl1pPr marL="0" indent="0" algn="ctr">
              <a:buNone/>
              <a:defRPr sz="1200"/>
            </a:lvl1pPr>
          </a:lstStyle>
          <a:p>
            <a:pPr lvl="0"/>
            <a:r>
              <a:rPr lang="en-US" noProof="0"/>
              <a:t>Click to edit Master text styles</a:t>
            </a:r>
          </a:p>
        </p:txBody>
      </p:sp>
    </p:spTree>
    <p:extLst>
      <p:ext uri="{BB962C8B-B14F-4D97-AF65-F5344CB8AC3E}">
        <p14:creationId xmlns:p14="http://schemas.microsoft.com/office/powerpoint/2010/main" val="2601068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is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EB71-EE42-930D-4E54-FA0F44BD2D36}"/>
              </a:ext>
            </a:extLst>
          </p:cNvPr>
          <p:cNvSpPr>
            <a:spLocks noGrp="1"/>
          </p:cNvSpPr>
          <p:nvPr>
            <p:ph type="title"/>
          </p:nvPr>
        </p:nvSpPr>
        <p:spPr>
          <a:xfrm>
            <a:off x="731520" y="1947672"/>
            <a:ext cx="3209544" cy="2862072"/>
          </a:xfrm>
        </p:spPr>
        <p:txBody>
          <a:bodyPr anchor="ctr"/>
          <a:lstStyle>
            <a:lvl1pPr algn="l">
              <a:defRPr/>
            </a:lvl1pPr>
          </a:lstStyle>
          <a:p>
            <a:r>
              <a:rPr lang="en-US" noProof="0"/>
              <a:t>Click to edit Master title style</a:t>
            </a:r>
          </a:p>
        </p:txBody>
      </p:sp>
      <p:sp>
        <p:nvSpPr>
          <p:cNvPr id="7" name="Google Shape;1247;p56">
            <a:extLst>
              <a:ext uri="{FF2B5EF4-FFF2-40B4-BE49-F238E27FC236}">
                <a16:creationId xmlns:a16="http://schemas.microsoft.com/office/drawing/2014/main" id="{1A52F175-2E39-E9BE-B4DF-67098DB248AA}"/>
              </a:ext>
            </a:extLst>
          </p:cNvPr>
          <p:cNvSpPr/>
          <p:nvPr userDrawn="1"/>
        </p:nvSpPr>
        <p:spPr>
          <a:xfrm>
            <a:off x="5607119" y="34704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accent2"/>
              </a:solidFill>
              <a:latin typeface="+mj-lt"/>
              <a:ea typeface="Karla"/>
              <a:cs typeface="Karla"/>
              <a:sym typeface="Karla"/>
            </a:endParaRPr>
          </a:p>
        </p:txBody>
      </p:sp>
      <p:sp>
        <p:nvSpPr>
          <p:cNvPr id="9" name="Google Shape;1264;p56">
            <a:extLst>
              <a:ext uri="{FF2B5EF4-FFF2-40B4-BE49-F238E27FC236}">
                <a16:creationId xmlns:a16="http://schemas.microsoft.com/office/drawing/2014/main" id="{CE3B3000-733D-1995-D39A-E659E5A429CC}"/>
              </a:ext>
            </a:extLst>
          </p:cNvPr>
          <p:cNvSpPr/>
          <p:nvPr userDrawn="1"/>
        </p:nvSpPr>
        <p:spPr>
          <a:xfrm>
            <a:off x="5607119" y="16236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1" name="Google Shape;1278;p56">
            <a:extLst>
              <a:ext uri="{FF2B5EF4-FFF2-40B4-BE49-F238E27FC236}">
                <a16:creationId xmlns:a16="http://schemas.microsoft.com/office/drawing/2014/main" id="{F1BC0AB2-17DA-D97E-3052-DA48D80F7428}"/>
              </a:ext>
            </a:extLst>
          </p:cNvPr>
          <p:cNvSpPr/>
          <p:nvPr userDrawn="1"/>
        </p:nvSpPr>
        <p:spPr>
          <a:xfrm>
            <a:off x="5607119" y="292595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3" name="Google Shape;1278;p56">
            <a:extLst>
              <a:ext uri="{FF2B5EF4-FFF2-40B4-BE49-F238E27FC236}">
                <a16:creationId xmlns:a16="http://schemas.microsoft.com/office/drawing/2014/main" id="{C860490F-E3DB-3E9F-0AC6-F04949DC59C3}"/>
              </a:ext>
            </a:extLst>
          </p:cNvPr>
          <p:cNvSpPr/>
          <p:nvPr userDrawn="1"/>
        </p:nvSpPr>
        <p:spPr>
          <a:xfrm>
            <a:off x="5607120" y="422303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5" name="Google Shape;1278;p56">
            <a:extLst>
              <a:ext uri="{FF2B5EF4-FFF2-40B4-BE49-F238E27FC236}">
                <a16:creationId xmlns:a16="http://schemas.microsoft.com/office/drawing/2014/main" id="{522E5778-EA03-EFC4-08AA-ECB1C07ED56E}"/>
              </a:ext>
            </a:extLst>
          </p:cNvPr>
          <p:cNvSpPr/>
          <p:nvPr userDrawn="1"/>
        </p:nvSpPr>
        <p:spPr>
          <a:xfrm>
            <a:off x="5607120" y="55194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7" name="Google Shape;1268;p56">
            <a:extLst>
              <a:ext uri="{FF2B5EF4-FFF2-40B4-BE49-F238E27FC236}">
                <a16:creationId xmlns:a16="http://schemas.microsoft.com/office/drawing/2014/main" id="{EEA0BE49-92E1-A1A3-40E0-DDAA5511F637}"/>
              </a:ext>
            </a:extLst>
          </p:cNvPr>
          <p:cNvSpPr/>
          <p:nvPr userDrawn="1"/>
        </p:nvSpPr>
        <p:spPr>
          <a:xfrm>
            <a:off x="4348745" y="1637743"/>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9" name="Google Shape;1282;p56">
            <a:extLst>
              <a:ext uri="{FF2B5EF4-FFF2-40B4-BE49-F238E27FC236}">
                <a16:creationId xmlns:a16="http://schemas.microsoft.com/office/drawing/2014/main" id="{DF15F1EC-1D2B-FF49-7785-26BC7083A07C}"/>
              </a:ext>
            </a:extLst>
          </p:cNvPr>
          <p:cNvSpPr/>
          <p:nvPr userDrawn="1"/>
        </p:nvSpPr>
        <p:spPr>
          <a:xfrm>
            <a:off x="4348745" y="2927249"/>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Google Shape;1282;p56">
            <a:extLst>
              <a:ext uri="{FF2B5EF4-FFF2-40B4-BE49-F238E27FC236}">
                <a16:creationId xmlns:a16="http://schemas.microsoft.com/office/drawing/2014/main" id="{BE3FDD69-3D60-CF6B-97A3-7B2C1AE3100A}"/>
              </a:ext>
            </a:extLst>
          </p:cNvPr>
          <p:cNvSpPr/>
          <p:nvPr userDrawn="1"/>
        </p:nvSpPr>
        <p:spPr>
          <a:xfrm>
            <a:off x="4348745" y="427700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3" name="Google Shape;1282;p56">
            <a:extLst>
              <a:ext uri="{FF2B5EF4-FFF2-40B4-BE49-F238E27FC236}">
                <a16:creationId xmlns:a16="http://schemas.microsoft.com/office/drawing/2014/main" id="{E3BB1E5B-DA10-B332-D4B8-D551C3053C53}"/>
              </a:ext>
            </a:extLst>
          </p:cNvPr>
          <p:cNvSpPr/>
          <p:nvPr userDrawn="1"/>
        </p:nvSpPr>
        <p:spPr>
          <a:xfrm>
            <a:off x="4348745" y="5568541"/>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5" name="Google Shape;1251;p56">
            <a:extLst>
              <a:ext uri="{FF2B5EF4-FFF2-40B4-BE49-F238E27FC236}">
                <a16:creationId xmlns:a16="http://schemas.microsoft.com/office/drawing/2014/main" id="{8D887B7F-9EBA-E7B8-64CE-5EAB1DF08E19}"/>
              </a:ext>
            </a:extLst>
          </p:cNvPr>
          <p:cNvSpPr/>
          <p:nvPr userDrawn="1"/>
        </p:nvSpPr>
        <p:spPr>
          <a:xfrm>
            <a:off x="4348745" y="36111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7" name="Google Shape;1248;p56">
            <a:extLst>
              <a:ext uri="{FF2B5EF4-FFF2-40B4-BE49-F238E27FC236}">
                <a16:creationId xmlns:a16="http://schemas.microsoft.com/office/drawing/2014/main" id="{5AC86C31-7E67-B4EC-1AE0-291ED77F2214}"/>
              </a:ext>
            </a:extLst>
          </p:cNvPr>
          <p:cNvSpPr/>
          <p:nvPr userDrawn="1"/>
        </p:nvSpPr>
        <p:spPr>
          <a:xfrm>
            <a:off x="5512393" y="24143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29" name="Google Shape;1265;p56">
            <a:extLst>
              <a:ext uri="{FF2B5EF4-FFF2-40B4-BE49-F238E27FC236}">
                <a16:creationId xmlns:a16="http://schemas.microsoft.com/office/drawing/2014/main" id="{A7BF8E2B-5184-B584-D484-7D82C9DA6C41}"/>
              </a:ext>
            </a:extLst>
          </p:cNvPr>
          <p:cNvSpPr/>
          <p:nvPr userDrawn="1"/>
        </p:nvSpPr>
        <p:spPr>
          <a:xfrm>
            <a:off x="5512393" y="15180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1" name="Google Shape;1279;p56">
            <a:extLst>
              <a:ext uri="{FF2B5EF4-FFF2-40B4-BE49-F238E27FC236}">
                <a16:creationId xmlns:a16="http://schemas.microsoft.com/office/drawing/2014/main" id="{9E808B73-94D7-57E7-3837-3DA718162E5B}"/>
              </a:ext>
            </a:extLst>
          </p:cNvPr>
          <p:cNvSpPr/>
          <p:nvPr userDrawn="1"/>
        </p:nvSpPr>
        <p:spPr>
          <a:xfrm>
            <a:off x="5512393" y="2807563"/>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3" name="Google Shape;1279;p56">
            <a:extLst>
              <a:ext uri="{FF2B5EF4-FFF2-40B4-BE49-F238E27FC236}">
                <a16:creationId xmlns:a16="http://schemas.microsoft.com/office/drawing/2014/main" id="{F340E0DF-98FD-EA55-7B4B-8E58FC5CFCDA}"/>
              </a:ext>
            </a:extLst>
          </p:cNvPr>
          <p:cNvSpPr/>
          <p:nvPr userDrawn="1"/>
        </p:nvSpPr>
        <p:spPr>
          <a:xfrm>
            <a:off x="5512394" y="411742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5" name="Google Shape;1279;p56">
            <a:extLst>
              <a:ext uri="{FF2B5EF4-FFF2-40B4-BE49-F238E27FC236}">
                <a16:creationId xmlns:a16="http://schemas.microsoft.com/office/drawing/2014/main" id="{1F52D7F5-AD34-C5B1-EEA2-F711AD3A8C3F}"/>
              </a:ext>
            </a:extLst>
          </p:cNvPr>
          <p:cNvSpPr/>
          <p:nvPr userDrawn="1"/>
        </p:nvSpPr>
        <p:spPr>
          <a:xfrm>
            <a:off x="5512394" y="54138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7" name="Google Shape;1251;p56">
            <a:extLst>
              <a:ext uri="{FF2B5EF4-FFF2-40B4-BE49-F238E27FC236}">
                <a16:creationId xmlns:a16="http://schemas.microsoft.com/office/drawing/2014/main" id="{A4889AFC-C17E-6AF6-25D9-F977ACD04A9D}"/>
              </a:ext>
            </a:extLst>
          </p:cNvPr>
          <p:cNvSpPr/>
          <p:nvPr userDrawn="1"/>
        </p:nvSpPr>
        <p:spPr>
          <a:xfrm>
            <a:off x="4290632" y="303003"/>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39" name="Google Shape;1268;p56">
            <a:extLst>
              <a:ext uri="{FF2B5EF4-FFF2-40B4-BE49-F238E27FC236}">
                <a16:creationId xmlns:a16="http://schemas.microsoft.com/office/drawing/2014/main" id="{5E0F6889-9671-EA56-B88B-DBA6C149062C}"/>
              </a:ext>
            </a:extLst>
          </p:cNvPr>
          <p:cNvSpPr/>
          <p:nvPr userDrawn="1"/>
        </p:nvSpPr>
        <p:spPr>
          <a:xfrm>
            <a:off x="4290632" y="1579630"/>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1" name="Google Shape;1282;p56">
            <a:extLst>
              <a:ext uri="{FF2B5EF4-FFF2-40B4-BE49-F238E27FC236}">
                <a16:creationId xmlns:a16="http://schemas.microsoft.com/office/drawing/2014/main" id="{44CB8F8B-1D14-EA9D-117E-79BB0DB776E9}"/>
              </a:ext>
            </a:extLst>
          </p:cNvPr>
          <p:cNvSpPr/>
          <p:nvPr userDrawn="1"/>
        </p:nvSpPr>
        <p:spPr>
          <a:xfrm>
            <a:off x="4290632" y="2869136"/>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3" name="Google Shape;1282;p56">
            <a:extLst>
              <a:ext uri="{FF2B5EF4-FFF2-40B4-BE49-F238E27FC236}">
                <a16:creationId xmlns:a16="http://schemas.microsoft.com/office/drawing/2014/main" id="{9D8D9DEA-F6DA-EFDC-5DDF-946728969392}"/>
              </a:ext>
            </a:extLst>
          </p:cNvPr>
          <p:cNvSpPr/>
          <p:nvPr userDrawn="1"/>
        </p:nvSpPr>
        <p:spPr>
          <a:xfrm>
            <a:off x="4290632" y="4217824"/>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5" name="Google Shape;1282;p56">
            <a:extLst>
              <a:ext uri="{FF2B5EF4-FFF2-40B4-BE49-F238E27FC236}">
                <a16:creationId xmlns:a16="http://schemas.microsoft.com/office/drawing/2014/main" id="{5B83F600-A2A8-FC3E-235C-F63589027CEC}"/>
              </a:ext>
            </a:extLst>
          </p:cNvPr>
          <p:cNvSpPr/>
          <p:nvPr userDrawn="1"/>
        </p:nvSpPr>
        <p:spPr>
          <a:xfrm>
            <a:off x="4290632" y="5510428"/>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7" name="Picture Placeholder 46">
            <a:extLst>
              <a:ext uri="{FF2B5EF4-FFF2-40B4-BE49-F238E27FC236}">
                <a16:creationId xmlns:a16="http://schemas.microsoft.com/office/drawing/2014/main" id="{3B37AA0A-CC3F-643E-4CA3-94EE9D0B955A}"/>
              </a:ext>
            </a:extLst>
          </p:cNvPr>
          <p:cNvSpPr>
            <a:spLocks noGrp="1"/>
          </p:cNvSpPr>
          <p:nvPr>
            <p:ph type="pic" sz="quarter" idx="10"/>
          </p:nvPr>
        </p:nvSpPr>
        <p:spPr>
          <a:xfrm>
            <a:off x="4455524" y="467895"/>
            <a:ext cx="640080" cy="640080"/>
          </a:xfrm>
        </p:spPr>
        <p:txBody>
          <a:bodyPr anchor="ctr"/>
          <a:lstStyle>
            <a:lvl1pPr marL="0" indent="0" algn="ctr">
              <a:buNone/>
              <a:defRPr sz="900"/>
            </a:lvl1pPr>
          </a:lstStyle>
          <a:p>
            <a:r>
              <a:rPr lang="en-US" noProof="0"/>
              <a:t>Click icon to add picture</a:t>
            </a:r>
          </a:p>
        </p:txBody>
      </p:sp>
      <p:sp>
        <p:nvSpPr>
          <p:cNvPr id="53" name="Text Placeholder 52">
            <a:extLst>
              <a:ext uri="{FF2B5EF4-FFF2-40B4-BE49-F238E27FC236}">
                <a16:creationId xmlns:a16="http://schemas.microsoft.com/office/drawing/2014/main" id="{04148F56-845C-40C8-5EFE-44B32FB55764}"/>
              </a:ext>
            </a:extLst>
          </p:cNvPr>
          <p:cNvSpPr>
            <a:spLocks noGrp="1"/>
          </p:cNvSpPr>
          <p:nvPr>
            <p:ph type="body" sz="quarter" idx="15"/>
          </p:nvPr>
        </p:nvSpPr>
        <p:spPr>
          <a:xfrm>
            <a:off x="5769864" y="457200"/>
            <a:ext cx="3840480" cy="338328"/>
          </a:xfrm>
        </p:spPr>
        <p:txBody>
          <a:bodyPr/>
          <a:lstStyle>
            <a:lvl1pPr marL="0" indent="0">
              <a:buNone/>
              <a:defRPr sz="2000">
                <a:latin typeface="+mj-lt"/>
              </a:defRPr>
            </a:lvl1pPr>
          </a:lstStyle>
          <a:p>
            <a:pPr lvl="0"/>
            <a:r>
              <a:rPr lang="en-US" noProof="0"/>
              <a:t>Click to edit Master text styles</a:t>
            </a:r>
          </a:p>
        </p:txBody>
      </p:sp>
      <p:sp>
        <p:nvSpPr>
          <p:cNvPr id="58" name="Text Placeholder 52">
            <a:extLst>
              <a:ext uri="{FF2B5EF4-FFF2-40B4-BE49-F238E27FC236}">
                <a16:creationId xmlns:a16="http://schemas.microsoft.com/office/drawing/2014/main" id="{6FAEB77B-C9AE-5EC8-3043-2C6C91015EF2}"/>
              </a:ext>
            </a:extLst>
          </p:cNvPr>
          <p:cNvSpPr>
            <a:spLocks noGrp="1"/>
          </p:cNvSpPr>
          <p:nvPr>
            <p:ph type="body" sz="quarter" idx="20"/>
          </p:nvPr>
        </p:nvSpPr>
        <p:spPr>
          <a:xfrm>
            <a:off x="5769864" y="780642"/>
            <a:ext cx="5029200" cy="338328"/>
          </a:xfrm>
        </p:spPr>
        <p:txBody>
          <a:bodyPr/>
          <a:lstStyle>
            <a:lvl1pPr marL="0" indent="0">
              <a:buNone/>
              <a:defRPr sz="1600">
                <a:latin typeface="+mn-lt"/>
              </a:defRPr>
            </a:lvl1pPr>
          </a:lstStyle>
          <a:p>
            <a:pPr lvl="0"/>
            <a:r>
              <a:rPr lang="en-US" noProof="0"/>
              <a:t>Click to edit Master text styles</a:t>
            </a:r>
          </a:p>
        </p:txBody>
      </p:sp>
      <p:sp>
        <p:nvSpPr>
          <p:cNvPr id="48" name="Picture Placeholder 46">
            <a:extLst>
              <a:ext uri="{FF2B5EF4-FFF2-40B4-BE49-F238E27FC236}">
                <a16:creationId xmlns:a16="http://schemas.microsoft.com/office/drawing/2014/main" id="{EA6CA3D6-A486-C220-D150-162068803F01}"/>
              </a:ext>
            </a:extLst>
          </p:cNvPr>
          <p:cNvSpPr>
            <a:spLocks noGrp="1"/>
          </p:cNvSpPr>
          <p:nvPr>
            <p:ph type="pic" sz="quarter" idx="11"/>
          </p:nvPr>
        </p:nvSpPr>
        <p:spPr>
          <a:xfrm>
            <a:off x="4455524" y="1744522"/>
            <a:ext cx="640080" cy="640080"/>
          </a:xfrm>
        </p:spPr>
        <p:txBody>
          <a:bodyPr anchor="ctr"/>
          <a:lstStyle>
            <a:lvl1pPr marL="0" indent="0" algn="ctr">
              <a:buNone/>
              <a:defRPr sz="900"/>
            </a:lvl1pPr>
          </a:lstStyle>
          <a:p>
            <a:r>
              <a:rPr lang="en-US" noProof="0"/>
              <a:t>Click icon to add picture</a:t>
            </a:r>
          </a:p>
        </p:txBody>
      </p:sp>
      <p:sp>
        <p:nvSpPr>
          <p:cNvPr id="54" name="Text Placeholder 52">
            <a:extLst>
              <a:ext uri="{FF2B5EF4-FFF2-40B4-BE49-F238E27FC236}">
                <a16:creationId xmlns:a16="http://schemas.microsoft.com/office/drawing/2014/main" id="{B70CC111-C404-5983-7E1A-758C72DA2151}"/>
              </a:ext>
            </a:extLst>
          </p:cNvPr>
          <p:cNvSpPr>
            <a:spLocks noGrp="1"/>
          </p:cNvSpPr>
          <p:nvPr>
            <p:ph type="body" sz="quarter" idx="16"/>
          </p:nvPr>
        </p:nvSpPr>
        <p:spPr>
          <a:xfrm>
            <a:off x="5769864" y="1746504"/>
            <a:ext cx="3840480" cy="338328"/>
          </a:xfrm>
        </p:spPr>
        <p:txBody>
          <a:bodyPr/>
          <a:lstStyle>
            <a:lvl1pPr marL="0" indent="0">
              <a:buNone/>
              <a:defRPr sz="2000">
                <a:latin typeface="+mj-lt"/>
              </a:defRPr>
            </a:lvl1pPr>
          </a:lstStyle>
          <a:p>
            <a:pPr lvl="0"/>
            <a:r>
              <a:rPr lang="en-US" noProof="0"/>
              <a:t>Click to edit Master text styles</a:t>
            </a:r>
          </a:p>
        </p:txBody>
      </p:sp>
      <p:sp>
        <p:nvSpPr>
          <p:cNvPr id="59" name="Text Placeholder 52">
            <a:extLst>
              <a:ext uri="{FF2B5EF4-FFF2-40B4-BE49-F238E27FC236}">
                <a16:creationId xmlns:a16="http://schemas.microsoft.com/office/drawing/2014/main" id="{0FACAEC0-F5EF-8921-74B5-2C775EC42E63}"/>
              </a:ext>
            </a:extLst>
          </p:cNvPr>
          <p:cNvSpPr>
            <a:spLocks noGrp="1"/>
          </p:cNvSpPr>
          <p:nvPr>
            <p:ph type="body" sz="quarter" idx="21"/>
          </p:nvPr>
        </p:nvSpPr>
        <p:spPr>
          <a:xfrm>
            <a:off x="5769864" y="2069946"/>
            <a:ext cx="5029200" cy="338328"/>
          </a:xfrm>
        </p:spPr>
        <p:txBody>
          <a:bodyPr/>
          <a:lstStyle>
            <a:lvl1pPr marL="0" indent="0">
              <a:buNone/>
              <a:defRPr sz="1600">
                <a:latin typeface="+mn-lt"/>
              </a:defRPr>
            </a:lvl1pPr>
          </a:lstStyle>
          <a:p>
            <a:pPr lvl="0"/>
            <a:r>
              <a:rPr lang="en-US" noProof="0"/>
              <a:t>Click to edit Master text styles</a:t>
            </a:r>
          </a:p>
        </p:txBody>
      </p:sp>
      <p:sp>
        <p:nvSpPr>
          <p:cNvPr id="49" name="Picture Placeholder 46">
            <a:extLst>
              <a:ext uri="{FF2B5EF4-FFF2-40B4-BE49-F238E27FC236}">
                <a16:creationId xmlns:a16="http://schemas.microsoft.com/office/drawing/2014/main" id="{D85BED76-EF8A-3369-FA46-11513F2D2231}"/>
              </a:ext>
            </a:extLst>
          </p:cNvPr>
          <p:cNvSpPr>
            <a:spLocks noGrp="1"/>
          </p:cNvSpPr>
          <p:nvPr>
            <p:ph type="pic" sz="quarter" idx="12"/>
          </p:nvPr>
        </p:nvSpPr>
        <p:spPr>
          <a:xfrm>
            <a:off x="4455524" y="3034028"/>
            <a:ext cx="640080" cy="640080"/>
          </a:xfrm>
        </p:spPr>
        <p:txBody>
          <a:bodyPr anchor="ctr"/>
          <a:lstStyle>
            <a:lvl1pPr marL="0" indent="0" algn="ctr">
              <a:buNone/>
              <a:defRPr sz="900"/>
            </a:lvl1pPr>
          </a:lstStyle>
          <a:p>
            <a:r>
              <a:rPr lang="en-US" noProof="0"/>
              <a:t>Click icon to add picture</a:t>
            </a:r>
          </a:p>
        </p:txBody>
      </p:sp>
      <p:sp>
        <p:nvSpPr>
          <p:cNvPr id="55" name="Text Placeholder 52">
            <a:extLst>
              <a:ext uri="{FF2B5EF4-FFF2-40B4-BE49-F238E27FC236}">
                <a16:creationId xmlns:a16="http://schemas.microsoft.com/office/drawing/2014/main" id="{3A752FC9-DE9C-9701-E24E-6F1AC075B16E}"/>
              </a:ext>
            </a:extLst>
          </p:cNvPr>
          <p:cNvSpPr>
            <a:spLocks noGrp="1"/>
          </p:cNvSpPr>
          <p:nvPr>
            <p:ph type="body" sz="quarter" idx="17"/>
          </p:nvPr>
        </p:nvSpPr>
        <p:spPr>
          <a:xfrm>
            <a:off x="5769864" y="3035808"/>
            <a:ext cx="3840480" cy="338328"/>
          </a:xfrm>
        </p:spPr>
        <p:txBody>
          <a:bodyPr/>
          <a:lstStyle>
            <a:lvl1pPr marL="0" indent="0">
              <a:buNone/>
              <a:defRPr sz="2000">
                <a:latin typeface="+mj-lt"/>
              </a:defRPr>
            </a:lvl1pPr>
          </a:lstStyle>
          <a:p>
            <a:pPr lvl="0"/>
            <a:r>
              <a:rPr lang="en-US" noProof="0"/>
              <a:t>Click to edit Master text styles</a:t>
            </a:r>
          </a:p>
        </p:txBody>
      </p:sp>
      <p:sp>
        <p:nvSpPr>
          <p:cNvPr id="60" name="Text Placeholder 52">
            <a:extLst>
              <a:ext uri="{FF2B5EF4-FFF2-40B4-BE49-F238E27FC236}">
                <a16:creationId xmlns:a16="http://schemas.microsoft.com/office/drawing/2014/main" id="{5CA64FAC-BAC1-519A-1252-ED8A726B6313}"/>
              </a:ext>
            </a:extLst>
          </p:cNvPr>
          <p:cNvSpPr>
            <a:spLocks noGrp="1"/>
          </p:cNvSpPr>
          <p:nvPr>
            <p:ph type="body" sz="quarter" idx="22"/>
          </p:nvPr>
        </p:nvSpPr>
        <p:spPr>
          <a:xfrm>
            <a:off x="5769864" y="3359250"/>
            <a:ext cx="5029200" cy="338328"/>
          </a:xfrm>
        </p:spPr>
        <p:txBody>
          <a:bodyPr/>
          <a:lstStyle>
            <a:lvl1pPr marL="0" indent="0">
              <a:buNone/>
              <a:defRPr sz="1600">
                <a:latin typeface="+mn-lt"/>
              </a:defRPr>
            </a:lvl1pPr>
          </a:lstStyle>
          <a:p>
            <a:pPr lvl="0"/>
            <a:r>
              <a:rPr lang="en-US" noProof="0"/>
              <a:t>Click to edit Master text styles</a:t>
            </a:r>
          </a:p>
        </p:txBody>
      </p:sp>
      <p:sp>
        <p:nvSpPr>
          <p:cNvPr id="50" name="Picture Placeholder 46">
            <a:extLst>
              <a:ext uri="{FF2B5EF4-FFF2-40B4-BE49-F238E27FC236}">
                <a16:creationId xmlns:a16="http://schemas.microsoft.com/office/drawing/2014/main" id="{5FF1804E-BBAF-5060-07A3-705BCCF0D7C5}"/>
              </a:ext>
            </a:extLst>
          </p:cNvPr>
          <p:cNvSpPr>
            <a:spLocks noGrp="1"/>
          </p:cNvSpPr>
          <p:nvPr>
            <p:ph type="pic" sz="quarter" idx="13"/>
          </p:nvPr>
        </p:nvSpPr>
        <p:spPr>
          <a:xfrm>
            <a:off x="4455524" y="4382716"/>
            <a:ext cx="640080" cy="640080"/>
          </a:xfrm>
        </p:spPr>
        <p:txBody>
          <a:bodyPr anchor="ctr"/>
          <a:lstStyle>
            <a:lvl1pPr marL="0" indent="0" algn="ctr">
              <a:buNone/>
              <a:defRPr sz="900"/>
            </a:lvl1pPr>
          </a:lstStyle>
          <a:p>
            <a:r>
              <a:rPr lang="en-US" noProof="0"/>
              <a:t>Click icon to add picture</a:t>
            </a:r>
          </a:p>
        </p:txBody>
      </p:sp>
      <p:sp>
        <p:nvSpPr>
          <p:cNvPr id="56" name="Text Placeholder 52">
            <a:extLst>
              <a:ext uri="{FF2B5EF4-FFF2-40B4-BE49-F238E27FC236}">
                <a16:creationId xmlns:a16="http://schemas.microsoft.com/office/drawing/2014/main" id="{D03AC44E-421F-94EE-DC26-D4F6FB1D5444}"/>
              </a:ext>
            </a:extLst>
          </p:cNvPr>
          <p:cNvSpPr>
            <a:spLocks noGrp="1"/>
          </p:cNvSpPr>
          <p:nvPr>
            <p:ph type="body" sz="quarter" idx="18"/>
          </p:nvPr>
        </p:nvSpPr>
        <p:spPr>
          <a:xfrm>
            <a:off x="5769864" y="4325112"/>
            <a:ext cx="3840480" cy="338328"/>
          </a:xfrm>
        </p:spPr>
        <p:txBody>
          <a:bodyPr/>
          <a:lstStyle>
            <a:lvl1pPr marL="0" indent="0">
              <a:buNone/>
              <a:defRPr sz="2000">
                <a:latin typeface="+mj-lt"/>
              </a:defRPr>
            </a:lvl1pPr>
          </a:lstStyle>
          <a:p>
            <a:pPr lvl="0"/>
            <a:r>
              <a:rPr lang="en-US" noProof="0"/>
              <a:t>Click to edit Master text styles</a:t>
            </a:r>
          </a:p>
        </p:txBody>
      </p:sp>
      <p:sp>
        <p:nvSpPr>
          <p:cNvPr id="61" name="Text Placeholder 52">
            <a:extLst>
              <a:ext uri="{FF2B5EF4-FFF2-40B4-BE49-F238E27FC236}">
                <a16:creationId xmlns:a16="http://schemas.microsoft.com/office/drawing/2014/main" id="{4806989D-2A9A-5590-1EF7-9BF0E1F4C43D}"/>
              </a:ext>
            </a:extLst>
          </p:cNvPr>
          <p:cNvSpPr>
            <a:spLocks noGrp="1"/>
          </p:cNvSpPr>
          <p:nvPr>
            <p:ph type="body" sz="quarter" idx="23"/>
          </p:nvPr>
        </p:nvSpPr>
        <p:spPr>
          <a:xfrm>
            <a:off x="5769864" y="4648554"/>
            <a:ext cx="5029200" cy="338328"/>
          </a:xfrm>
        </p:spPr>
        <p:txBody>
          <a:bodyPr/>
          <a:lstStyle>
            <a:lvl1pPr marL="0" indent="0">
              <a:buNone/>
              <a:defRPr sz="1600">
                <a:latin typeface="+mn-lt"/>
              </a:defRPr>
            </a:lvl1pPr>
          </a:lstStyle>
          <a:p>
            <a:pPr lvl="0"/>
            <a:r>
              <a:rPr lang="en-US" noProof="0"/>
              <a:t>Click to edit Master text styles</a:t>
            </a:r>
          </a:p>
        </p:txBody>
      </p:sp>
      <p:sp>
        <p:nvSpPr>
          <p:cNvPr id="51" name="Picture Placeholder 46">
            <a:extLst>
              <a:ext uri="{FF2B5EF4-FFF2-40B4-BE49-F238E27FC236}">
                <a16:creationId xmlns:a16="http://schemas.microsoft.com/office/drawing/2014/main" id="{C28AAD1A-4269-0A5C-7418-7DFC69060C90}"/>
              </a:ext>
            </a:extLst>
          </p:cNvPr>
          <p:cNvSpPr>
            <a:spLocks noGrp="1"/>
          </p:cNvSpPr>
          <p:nvPr>
            <p:ph type="pic" sz="quarter" idx="14"/>
          </p:nvPr>
        </p:nvSpPr>
        <p:spPr>
          <a:xfrm>
            <a:off x="4455524" y="5675320"/>
            <a:ext cx="640080" cy="640080"/>
          </a:xfrm>
        </p:spPr>
        <p:txBody>
          <a:bodyPr anchor="ctr"/>
          <a:lstStyle>
            <a:lvl1pPr marL="0" indent="0" algn="ctr">
              <a:buNone/>
              <a:defRPr sz="900"/>
            </a:lvl1pPr>
          </a:lstStyle>
          <a:p>
            <a:r>
              <a:rPr lang="en-US" noProof="0"/>
              <a:t>Click icon to add picture</a:t>
            </a:r>
          </a:p>
        </p:txBody>
      </p:sp>
      <p:sp>
        <p:nvSpPr>
          <p:cNvPr id="57" name="Text Placeholder 52">
            <a:extLst>
              <a:ext uri="{FF2B5EF4-FFF2-40B4-BE49-F238E27FC236}">
                <a16:creationId xmlns:a16="http://schemas.microsoft.com/office/drawing/2014/main" id="{650C0EB3-5783-DC1F-09A3-02DFAA316429}"/>
              </a:ext>
            </a:extLst>
          </p:cNvPr>
          <p:cNvSpPr>
            <a:spLocks noGrp="1"/>
          </p:cNvSpPr>
          <p:nvPr>
            <p:ph type="body" sz="quarter" idx="19"/>
          </p:nvPr>
        </p:nvSpPr>
        <p:spPr>
          <a:xfrm>
            <a:off x="5769864" y="5614416"/>
            <a:ext cx="3840480" cy="338328"/>
          </a:xfrm>
        </p:spPr>
        <p:txBody>
          <a:bodyPr/>
          <a:lstStyle>
            <a:lvl1pPr marL="0" indent="0">
              <a:buNone/>
              <a:defRPr sz="2000">
                <a:latin typeface="+mj-lt"/>
              </a:defRPr>
            </a:lvl1pPr>
          </a:lstStyle>
          <a:p>
            <a:pPr lvl="0"/>
            <a:r>
              <a:rPr lang="en-US" noProof="0"/>
              <a:t>Click to edit Master text styles</a:t>
            </a:r>
          </a:p>
        </p:txBody>
      </p:sp>
      <p:sp>
        <p:nvSpPr>
          <p:cNvPr id="62" name="Text Placeholder 52">
            <a:extLst>
              <a:ext uri="{FF2B5EF4-FFF2-40B4-BE49-F238E27FC236}">
                <a16:creationId xmlns:a16="http://schemas.microsoft.com/office/drawing/2014/main" id="{94850C9F-BD14-9481-E7F6-526639251EB9}"/>
              </a:ext>
            </a:extLst>
          </p:cNvPr>
          <p:cNvSpPr>
            <a:spLocks noGrp="1"/>
          </p:cNvSpPr>
          <p:nvPr>
            <p:ph type="body" sz="quarter" idx="24"/>
          </p:nvPr>
        </p:nvSpPr>
        <p:spPr>
          <a:xfrm>
            <a:off x="5769864" y="5937858"/>
            <a:ext cx="5029200" cy="338328"/>
          </a:xfrm>
        </p:spPr>
        <p:txBody>
          <a:bodyPr/>
          <a:lstStyle>
            <a:lvl1pPr marL="0" indent="0">
              <a:buNone/>
              <a:defRPr sz="1600">
                <a:latin typeface="+mn-lt"/>
              </a:defRPr>
            </a:lvl1pPr>
          </a:lstStyle>
          <a:p>
            <a:pPr lvl="0"/>
            <a:r>
              <a:rPr lang="en-US" noProof="0"/>
              <a:t>Click to edit Master text styles</a:t>
            </a:r>
          </a:p>
        </p:txBody>
      </p:sp>
    </p:spTree>
    <p:extLst>
      <p:ext uri="{BB962C8B-B14F-4D97-AF65-F5344CB8AC3E}">
        <p14:creationId xmlns:p14="http://schemas.microsoft.com/office/powerpoint/2010/main" val="31408692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meline">
    <p:bg>
      <p:bgPr>
        <a:solidFill>
          <a:schemeClr val="accent3"/>
        </a:solidFill>
        <a:effectLst/>
      </p:bgPr>
    </p:bg>
    <p:spTree>
      <p:nvGrpSpPr>
        <p:cNvPr id="1" name=""/>
        <p:cNvGrpSpPr/>
        <p:nvPr/>
      </p:nvGrpSpPr>
      <p:grpSpPr>
        <a:xfrm>
          <a:off x="0" y="0"/>
          <a:ext cx="0" cy="0"/>
          <a:chOff x="0" y="0"/>
          <a:chExt cx="0" cy="0"/>
        </a:xfrm>
      </p:grpSpPr>
      <p:sp>
        <p:nvSpPr>
          <p:cNvPr id="8" name="Google Shape;1251;p56">
            <a:extLst>
              <a:ext uri="{FF2B5EF4-FFF2-40B4-BE49-F238E27FC236}">
                <a16:creationId xmlns:a16="http://schemas.microsoft.com/office/drawing/2014/main" id="{5240ABBF-9F6E-51C2-3600-798F3A8C4868}"/>
              </a:ext>
            </a:extLst>
          </p:cNvPr>
          <p:cNvSpPr/>
          <p:nvPr userDrawn="1"/>
        </p:nvSpPr>
        <p:spPr>
          <a:xfrm>
            <a:off x="547230" y="1944086"/>
            <a:ext cx="2529083" cy="2529083"/>
          </a:xfrm>
          <a:prstGeom prst="ellipse">
            <a:avLst/>
          </a:prstGeom>
          <a:solidFill>
            <a:schemeClr val="tx2"/>
          </a:solidFill>
          <a:ln w="254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Google Shape;1251;p56">
            <a:extLst>
              <a:ext uri="{FF2B5EF4-FFF2-40B4-BE49-F238E27FC236}">
                <a16:creationId xmlns:a16="http://schemas.microsoft.com/office/drawing/2014/main" id="{724FD7F3-2232-7463-6613-3EF2344BD063}"/>
              </a:ext>
            </a:extLst>
          </p:cNvPr>
          <p:cNvSpPr/>
          <p:nvPr userDrawn="1"/>
        </p:nvSpPr>
        <p:spPr>
          <a:xfrm>
            <a:off x="4922989" y="1946963"/>
            <a:ext cx="2529083" cy="2529083"/>
          </a:xfrm>
          <a:prstGeom prst="ellipse">
            <a:avLst/>
          </a:prstGeom>
          <a:solidFill>
            <a:schemeClr val="tx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251;p56">
            <a:extLst>
              <a:ext uri="{FF2B5EF4-FFF2-40B4-BE49-F238E27FC236}">
                <a16:creationId xmlns:a16="http://schemas.microsoft.com/office/drawing/2014/main" id="{234E24BE-6EC9-C62B-1B5F-EBE5C279EF38}"/>
              </a:ext>
            </a:extLst>
          </p:cNvPr>
          <p:cNvSpPr/>
          <p:nvPr userDrawn="1"/>
        </p:nvSpPr>
        <p:spPr>
          <a:xfrm>
            <a:off x="9225456" y="1924776"/>
            <a:ext cx="2529083" cy="2529083"/>
          </a:xfrm>
          <a:prstGeom prst="ellipse">
            <a:avLst/>
          </a:prstGeom>
          <a:solidFill>
            <a:schemeClr val="tx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Google Shape;1251;p56">
            <a:extLst>
              <a:ext uri="{FF2B5EF4-FFF2-40B4-BE49-F238E27FC236}">
                <a16:creationId xmlns:a16="http://schemas.microsoft.com/office/drawing/2014/main" id="{F4987345-5BC3-6B09-35D1-118625B93B26}"/>
              </a:ext>
            </a:extLst>
          </p:cNvPr>
          <p:cNvSpPr/>
          <p:nvPr userDrawn="1"/>
        </p:nvSpPr>
        <p:spPr>
          <a:xfrm>
            <a:off x="2798649" y="3902220"/>
            <a:ext cx="2529083" cy="2529083"/>
          </a:xfrm>
          <a:prstGeom prst="ellipse">
            <a:avLst/>
          </a:prstGeom>
          <a:solidFill>
            <a:schemeClr val="tx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6" name="Google Shape;1251;p56">
            <a:extLst>
              <a:ext uri="{FF2B5EF4-FFF2-40B4-BE49-F238E27FC236}">
                <a16:creationId xmlns:a16="http://schemas.microsoft.com/office/drawing/2014/main" id="{D24F97D8-E25C-583D-72FF-A9AD2A77A71F}"/>
              </a:ext>
            </a:extLst>
          </p:cNvPr>
          <p:cNvSpPr/>
          <p:nvPr userDrawn="1"/>
        </p:nvSpPr>
        <p:spPr>
          <a:xfrm>
            <a:off x="7156227" y="3880033"/>
            <a:ext cx="2529083" cy="2529083"/>
          </a:xfrm>
          <a:prstGeom prst="ellipse">
            <a:avLst/>
          </a:prstGeom>
          <a:solidFill>
            <a:schemeClr val="tx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36" name="Text Placeholder 35">
            <a:extLst>
              <a:ext uri="{FF2B5EF4-FFF2-40B4-BE49-F238E27FC236}">
                <a16:creationId xmlns:a16="http://schemas.microsoft.com/office/drawing/2014/main" id="{C96B6B23-01AB-14E3-6F7D-14E56C8F7FB4}"/>
              </a:ext>
            </a:extLst>
          </p:cNvPr>
          <p:cNvSpPr>
            <a:spLocks noGrp="1"/>
          </p:cNvSpPr>
          <p:nvPr>
            <p:ph type="body" sz="quarter" idx="13"/>
          </p:nvPr>
        </p:nvSpPr>
        <p:spPr>
          <a:xfrm>
            <a:off x="458788" y="1836534"/>
            <a:ext cx="2528887" cy="2528887"/>
          </a:xfrm>
          <a:prstGeom prst="ellipse">
            <a:avLst/>
          </a:prstGeom>
          <a:solidFill>
            <a:schemeClr val="accent5"/>
          </a:solidFill>
          <a:ln w="25400">
            <a:solidFill>
              <a:schemeClr val="tx1"/>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0" name="Text Placeholder 35">
            <a:extLst>
              <a:ext uri="{FF2B5EF4-FFF2-40B4-BE49-F238E27FC236}">
                <a16:creationId xmlns:a16="http://schemas.microsoft.com/office/drawing/2014/main" id="{B5D9C006-6816-1398-2752-53296B2275E9}"/>
              </a:ext>
            </a:extLst>
          </p:cNvPr>
          <p:cNvSpPr>
            <a:spLocks noGrp="1"/>
          </p:cNvSpPr>
          <p:nvPr>
            <p:ph type="body" sz="quarter" idx="15"/>
          </p:nvPr>
        </p:nvSpPr>
        <p:spPr>
          <a:xfrm>
            <a:off x="4844975" y="1836534"/>
            <a:ext cx="2528887" cy="2528887"/>
          </a:xfrm>
          <a:prstGeom prst="ellipse">
            <a:avLst/>
          </a:prstGeom>
          <a:solidFill>
            <a:schemeClr val="accent5"/>
          </a:solidFill>
          <a:ln w="25400">
            <a:solidFill>
              <a:schemeClr val="tx1"/>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3" name="Text Placeholder 35">
            <a:extLst>
              <a:ext uri="{FF2B5EF4-FFF2-40B4-BE49-F238E27FC236}">
                <a16:creationId xmlns:a16="http://schemas.microsoft.com/office/drawing/2014/main" id="{5C67F012-5EC1-3C44-2545-C90EFB6C7AA3}"/>
              </a:ext>
            </a:extLst>
          </p:cNvPr>
          <p:cNvSpPr>
            <a:spLocks noGrp="1"/>
          </p:cNvSpPr>
          <p:nvPr>
            <p:ph type="body" sz="quarter" idx="17"/>
          </p:nvPr>
        </p:nvSpPr>
        <p:spPr>
          <a:xfrm>
            <a:off x="9137214"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39" name="Text Placeholder 35">
            <a:extLst>
              <a:ext uri="{FF2B5EF4-FFF2-40B4-BE49-F238E27FC236}">
                <a16:creationId xmlns:a16="http://schemas.microsoft.com/office/drawing/2014/main" id="{84C1F7B9-544F-1D65-F30E-22B977B0EA42}"/>
              </a:ext>
            </a:extLst>
          </p:cNvPr>
          <p:cNvSpPr>
            <a:spLocks noGrp="1"/>
          </p:cNvSpPr>
          <p:nvPr>
            <p:ph type="body" sz="quarter" idx="14"/>
          </p:nvPr>
        </p:nvSpPr>
        <p:spPr>
          <a:xfrm>
            <a:off x="2710407" y="3813978"/>
            <a:ext cx="2528887" cy="2528887"/>
          </a:xfrm>
          <a:prstGeom prst="ellipse">
            <a:avLst/>
          </a:prstGeom>
          <a:solidFill>
            <a:schemeClr val="accent5"/>
          </a:solidFill>
          <a:ln w="25400">
            <a:solidFill>
              <a:schemeClr val="tx1"/>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1" name="Text Placeholder 35">
            <a:extLst>
              <a:ext uri="{FF2B5EF4-FFF2-40B4-BE49-F238E27FC236}">
                <a16:creationId xmlns:a16="http://schemas.microsoft.com/office/drawing/2014/main" id="{F0785379-F700-62B9-BF17-703A87E29891}"/>
              </a:ext>
            </a:extLst>
          </p:cNvPr>
          <p:cNvSpPr>
            <a:spLocks noGrp="1"/>
          </p:cNvSpPr>
          <p:nvPr>
            <p:ph type="body" sz="quarter" idx="16"/>
          </p:nvPr>
        </p:nvSpPr>
        <p:spPr>
          <a:xfrm>
            <a:off x="7067985" y="3813978"/>
            <a:ext cx="2528887" cy="2528887"/>
          </a:xfrm>
          <a:prstGeom prst="ellipse">
            <a:avLst/>
          </a:prstGeom>
          <a:solidFill>
            <a:schemeClr val="accent5"/>
          </a:solidFill>
          <a:ln w="25400">
            <a:solidFill>
              <a:schemeClr val="tx1"/>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2260595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5"/>
        </a:solidFill>
        <a:effectLst/>
      </p:bgPr>
    </p:bg>
    <p:spTree>
      <p:nvGrpSpPr>
        <p:cNvPr id="1" name=""/>
        <p:cNvGrpSpPr/>
        <p:nvPr/>
      </p:nvGrpSpPr>
      <p:grpSpPr>
        <a:xfrm>
          <a:off x="0" y="0"/>
          <a:ext cx="0" cy="0"/>
          <a:chOff x="0" y="0"/>
          <a:chExt cx="0" cy="0"/>
        </a:xfrm>
      </p:grpSpPr>
      <p:sp>
        <p:nvSpPr>
          <p:cNvPr id="11" name="Google Shape;634;p42">
            <a:extLst>
              <a:ext uri="{FF2B5EF4-FFF2-40B4-BE49-F238E27FC236}">
                <a16:creationId xmlns:a16="http://schemas.microsoft.com/office/drawing/2014/main" id="{8B24251C-09A2-7EC7-D81E-7B4EC1A6C8FB}"/>
              </a:ext>
            </a:extLst>
          </p:cNvPr>
          <p:cNvSpPr/>
          <p:nvPr userDrawn="1"/>
        </p:nvSpPr>
        <p:spPr>
          <a:xfrm>
            <a:off x="1043969" y="2096168"/>
            <a:ext cx="10271731" cy="1505316"/>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Google Shape;634;p42">
            <a:extLst>
              <a:ext uri="{FF2B5EF4-FFF2-40B4-BE49-F238E27FC236}">
                <a16:creationId xmlns:a16="http://schemas.microsoft.com/office/drawing/2014/main" id="{7095FC12-1305-9C50-D9A9-1BA4392374E6}"/>
              </a:ext>
            </a:extLst>
          </p:cNvPr>
          <p:cNvSpPr/>
          <p:nvPr userDrawn="1"/>
        </p:nvSpPr>
        <p:spPr>
          <a:xfrm>
            <a:off x="1043969" y="4160972"/>
            <a:ext cx="10271731" cy="1505316"/>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3" name="Title 22">
            <a:extLst>
              <a:ext uri="{FF2B5EF4-FFF2-40B4-BE49-F238E27FC236}">
                <a16:creationId xmlns:a16="http://schemas.microsoft.com/office/drawing/2014/main" id="{AA325A5B-8E43-DA35-85DE-66DB81C5F5AD}"/>
              </a:ext>
            </a:extLst>
          </p:cNvPr>
          <p:cNvSpPr>
            <a:spLocks noGrp="1"/>
          </p:cNvSpPr>
          <p:nvPr>
            <p:ph type="title"/>
          </p:nvPr>
        </p:nvSpPr>
        <p:spPr/>
        <p:txBody>
          <a:bodyPr/>
          <a:lstStyle/>
          <a:p>
            <a:r>
              <a:rPr lang="en-US" noProof="0"/>
              <a:t>Click to edit Master title style</a:t>
            </a:r>
          </a:p>
        </p:txBody>
      </p:sp>
      <p:sp>
        <p:nvSpPr>
          <p:cNvPr id="21" name="Text Placeholder 2">
            <a:extLst>
              <a:ext uri="{FF2B5EF4-FFF2-40B4-BE49-F238E27FC236}">
                <a16:creationId xmlns:a16="http://schemas.microsoft.com/office/drawing/2014/main" id="{BCA26A7E-435E-AFBA-FECA-047481A83CB8}"/>
              </a:ext>
            </a:extLst>
          </p:cNvPr>
          <p:cNvSpPr>
            <a:spLocks noGrp="1"/>
          </p:cNvSpPr>
          <p:nvPr>
            <p:ph type="body" idx="1"/>
          </p:nvPr>
        </p:nvSpPr>
        <p:spPr>
          <a:xfrm>
            <a:off x="892795" y="1920319"/>
            <a:ext cx="10268712" cy="1505315"/>
          </a:xfrm>
          <a:solidFill>
            <a:schemeClr val="accent5"/>
          </a:solidFill>
          <a:ln w="25400">
            <a:solidFill>
              <a:schemeClr val="dk1"/>
            </a:solidFill>
          </a:ln>
        </p:spPr>
        <p:txBody>
          <a:bodyPr lIns="896112" rIns="6492240" anchor="ctr"/>
          <a:lstStyle>
            <a:lvl1pPr marL="0" indent="0">
              <a:lnSpc>
                <a:spcPct val="120000"/>
              </a:lnSpc>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4A82CD3C-84E1-013B-FEDD-5B4008CD2B33}"/>
              </a:ext>
            </a:extLst>
          </p:cNvPr>
          <p:cNvSpPr>
            <a:spLocks noGrp="1"/>
          </p:cNvSpPr>
          <p:nvPr>
            <p:ph sz="half" idx="2"/>
          </p:nvPr>
        </p:nvSpPr>
        <p:spPr>
          <a:xfrm>
            <a:off x="4645152" y="2007884"/>
            <a:ext cx="6408671" cy="1330189"/>
          </a:xfrm>
        </p:spPr>
        <p:txBody>
          <a:bodyPr anchor="ctr"/>
          <a:lstStyle>
            <a:lvl1pPr marL="0" indent="-137160">
              <a:lnSpc>
                <a:spcPct val="100000"/>
              </a:lnSpc>
              <a:spcBef>
                <a:spcPts val="0"/>
              </a:spcBef>
              <a:buSzPct val="50000"/>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2" name="Text Placeholder 4">
            <a:extLst>
              <a:ext uri="{FF2B5EF4-FFF2-40B4-BE49-F238E27FC236}">
                <a16:creationId xmlns:a16="http://schemas.microsoft.com/office/drawing/2014/main" id="{42E5F6B0-4BF8-B61C-19DC-44EADF2C6A3E}"/>
              </a:ext>
            </a:extLst>
          </p:cNvPr>
          <p:cNvSpPr>
            <a:spLocks noGrp="1"/>
          </p:cNvSpPr>
          <p:nvPr>
            <p:ph type="body" sz="quarter" idx="3"/>
          </p:nvPr>
        </p:nvSpPr>
        <p:spPr>
          <a:xfrm>
            <a:off x="892795" y="4005858"/>
            <a:ext cx="10268712" cy="1505315"/>
          </a:xfrm>
          <a:solidFill>
            <a:schemeClr val="accent5"/>
          </a:solidFill>
          <a:ln w="25400">
            <a:solidFill>
              <a:schemeClr val="dk1"/>
            </a:solidFill>
          </a:ln>
        </p:spPr>
        <p:txBody>
          <a:bodyPr lIns="896112" rIns="6492240" anchor="ctr"/>
          <a:lstStyle>
            <a:lvl1pPr marL="0" indent="0">
              <a:lnSpc>
                <a:spcPct val="120000"/>
              </a:lnSpc>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3">
            <a:extLst>
              <a:ext uri="{FF2B5EF4-FFF2-40B4-BE49-F238E27FC236}">
                <a16:creationId xmlns:a16="http://schemas.microsoft.com/office/drawing/2014/main" id="{710FDC74-97A7-7CF9-8479-7DF70FE009C4}"/>
              </a:ext>
            </a:extLst>
          </p:cNvPr>
          <p:cNvSpPr>
            <a:spLocks noGrp="1"/>
          </p:cNvSpPr>
          <p:nvPr>
            <p:ph sz="half" idx="13"/>
          </p:nvPr>
        </p:nvSpPr>
        <p:spPr>
          <a:xfrm>
            <a:off x="4645152" y="4093420"/>
            <a:ext cx="6408671" cy="1330189"/>
          </a:xfrm>
        </p:spPr>
        <p:txBody>
          <a:bodyPr anchor="ctr"/>
          <a:lstStyle>
            <a:lvl1pPr marL="0" indent="-137160">
              <a:lnSpc>
                <a:spcPct val="100000"/>
              </a:lnSpc>
              <a:spcBef>
                <a:spcPts val="0"/>
              </a:spcBef>
              <a:buSzPct val="50000"/>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9" name="Slide Number Placeholder 8">
            <a:extLst>
              <a:ext uri="{FF2B5EF4-FFF2-40B4-BE49-F238E27FC236}">
                <a16:creationId xmlns:a16="http://schemas.microsoft.com/office/drawing/2014/main" id="{7EA9E27A-A5B9-7554-B03C-977DD0697109}"/>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8" name="Footer Placeholder 7">
            <a:extLst>
              <a:ext uri="{FF2B5EF4-FFF2-40B4-BE49-F238E27FC236}">
                <a16:creationId xmlns:a16="http://schemas.microsoft.com/office/drawing/2014/main" id="{10B2D671-9FA9-57ED-C5BB-EF64BEB1363E}"/>
              </a:ext>
            </a:extLst>
          </p:cNvPr>
          <p:cNvSpPr>
            <a:spLocks noGrp="1"/>
          </p:cNvSpPr>
          <p:nvPr>
            <p:ph type="ftr" sz="quarter" idx="11"/>
          </p:nvPr>
        </p:nvSpPr>
        <p:spPr/>
        <p:txBody>
          <a:bodyPr/>
          <a:lstStyle/>
          <a:p>
            <a:r>
              <a:rPr lang="en-US" noProof="0"/>
              <a:t>Presentation title</a:t>
            </a:r>
          </a:p>
        </p:txBody>
      </p:sp>
      <p:sp>
        <p:nvSpPr>
          <p:cNvPr id="7" name="Date Placeholder 6">
            <a:extLst>
              <a:ext uri="{FF2B5EF4-FFF2-40B4-BE49-F238E27FC236}">
                <a16:creationId xmlns:a16="http://schemas.microsoft.com/office/drawing/2014/main" id="{ECF944D9-3F95-D788-A7A5-9C541DBDEF9F}"/>
              </a:ext>
            </a:extLst>
          </p:cNvPr>
          <p:cNvSpPr>
            <a:spLocks noGrp="1"/>
          </p:cNvSpPr>
          <p:nvPr>
            <p:ph type="dt" sz="half" idx="10"/>
          </p:nvPr>
        </p:nvSpPr>
        <p:spPr/>
        <p:txBody>
          <a:bodyPr/>
          <a:lstStyle/>
          <a:p>
            <a:r>
              <a:rPr lang="en-US" noProof="0" dirty="0"/>
              <a:t>2025</a:t>
            </a:r>
          </a:p>
        </p:txBody>
      </p:sp>
    </p:spTree>
    <p:extLst>
      <p:ext uri="{BB962C8B-B14F-4D97-AF65-F5344CB8AC3E}">
        <p14:creationId xmlns:p14="http://schemas.microsoft.com/office/powerpoint/2010/main" val="3338243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
        <p:nvSpPr>
          <p:cNvPr id="7" name="Google Shape;1148;p53">
            <a:extLst>
              <a:ext uri="{FF2B5EF4-FFF2-40B4-BE49-F238E27FC236}">
                <a16:creationId xmlns:a16="http://schemas.microsoft.com/office/drawing/2014/main" id="{D76333E0-FAE0-3B63-28EE-BA834131593C}"/>
              </a:ext>
            </a:extLst>
          </p:cNvPr>
          <p:cNvSpPr/>
          <p:nvPr userDrawn="1"/>
        </p:nvSpPr>
        <p:spPr>
          <a:xfrm>
            <a:off x="6481182" y="2106081"/>
            <a:ext cx="5056632"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8;p53">
            <a:extLst>
              <a:ext uri="{FF2B5EF4-FFF2-40B4-BE49-F238E27FC236}">
                <a16:creationId xmlns:a16="http://schemas.microsoft.com/office/drawing/2014/main" id="{B21F23CA-8996-2ED3-865E-9CBB7B3DEF01}"/>
              </a:ext>
            </a:extLst>
          </p:cNvPr>
          <p:cNvSpPr/>
          <p:nvPr userDrawn="1"/>
        </p:nvSpPr>
        <p:spPr>
          <a:xfrm>
            <a:off x="808072" y="2106081"/>
            <a:ext cx="5054248"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685800" y="1956816"/>
            <a:ext cx="5048882"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932688" y="2944368"/>
            <a:ext cx="4604512"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6358128" y="1956816"/>
            <a:ext cx="5047488"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6600154" y="2944368"/>
            <a:ext cx="4608576"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Slide Number Placeholder 4">
            <a:extLst>
              <a:ext uri="{FF2B5EF4-FFF2-40B4-BE49-F238E27FC236}">
                <a16:creationId xmlns:a16="http://schemas.microsoft.com/office/drawing/2014/main" id="{3A18DB23-E349-DF43-8126-A1F21B8C33C6}"/>
              </a:ext>
            </a:extLst>
          </p:cNvPr>
          <p:cNvSpPr>
            <a:spLocks noGrp="1"/>
          </p:cNvSpPr>
          <p:nvPr>
            <p:ph type="sldNum" sz="quarter" idx="12"/>
          </p:nvPr>
        </p:nvSpPr>
        <p:spPr/>
        <p:txBody>
          <a:body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6774F0D-57B5-C6EE-016C-501DC8D7E4F7}"/>
              </a:ext>
            </a:extLst>
          </p:cNvPr>
          <p:cNvSpPr>
            <a:spLocks noGrp="1"/>
          </p:cNvSpPr>
          <p:nvPr>
            <p:ph type="ftr" sz="quarter" idx="11"/>
          </p:nvPr>
        </p:nvSpPr>
        <p:spPr/>
        <p:txBody>
          <a:bodyPr/>
          <a:lstStyle/>
          <a:p>
            <a:r>
              <a:rPr lang="en-US" noProof="0"/>
              <a:t>Presentation title</a:t>
            </a:r>
          </a:p>
        </p:txBody>
      </p:sp>
      <p:sp>
        <p:nvSpPr>
          <p:cNvPr id="3" name="Date Placeholder 2">
            <a:extLst>
              <a:ext uri="{FF2B5EF4-FFF2-40B4-BE49-F238E27FC236}">
                <a16:creationId xmlns:a16="http://schemas.microsoft.com/office/drawing/2014/main" id="{5DF0D283-938B-8E26-1C43-DC3AD65091BF}"/>
              </a:ext>
            </a:extLst>
          </p:cNvPr>
          <p:cNvSpPr>
            <a:spLocks noGrp="1"/>
          </p:cNvSpPr>
          <p:nvPr>
            <p:ph type="dt" sz="half" idx="10"/>
          </p:nvPr>
        </p:nvSpPr>
        <p:spPr/>
        <p:txBody>
          <a:bodyPr/>
          <a:lstStyle/>
          <a:p>
            <a:r>
              <a:rPr lang="en-US" noProof="0" dirty="0"/>
              <a:t>2025</a:t>
            </a:r>
          </a:p>
        </p:txBody>
      </p:sp>
    </p:spTree>
    <p:extLst>
      <p:ext uri="{BB962C8B-B14F-4D97-AF65-F5344CB8AC3E}">
        <p14:creationId xmlns:p14="http://schemas.microsoft.com/office/powerpoint/2010/main" val="1088208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tx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F51DD675-2DC4-A4BE-C624-3048A2E666B7}"/>
              </a:ext>
            </a:extLst>
          </p:cNvPr>
          <p:cNvSpPr/>
          <p:nvPr userDrawn="1"/>
        </p:nvSpPr>
        <p:spPr>
          <a:xfrm>
            <a:off x="809553" y="1012104"/>
            <a:ext cx="6957749" cy="506173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2" name="Google Shape;328;p33">
            <a:extLst>
              <a:ext uri="{FF2B5EF4-FFF2-40B4-BE49-F238E27FC236}">
                <a16:creationId xmlns:a16="http://schemas.microsoft.com/office/drawing/2014/main" id="{A0952ED0-9FCB-B6D2-E806-E2663B8961D0}"/>
              </a:ext>
            </a:extLst>
          </p:cNvPr>
          <p:cNvSpPr/>
          <p:nvPr userDrawn="1"/>
        </p:nvSpPr>
        <p:spPr>
          <a:xfrm>
            <a:off x="600338" y="782757"/>
            <a:ext cx="6957749" cy="506173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a:xfrm>
            <a:off x="1389888" y="1719072"/>
            <a:ext cx="5038344" cy="1709928"/>
          </a:xfrm>
        </p:spPr>
        <p:txBody>
          <a:bodyPr/>
          <a:lstStyle>
            <a:lvl1pPr algn="l">
              <a:lnSpc>
                <a:spcPct val="90000"/>
              </a:lnSpc>
              <a:defRPr/>
            </a:lvl1pPr>
          </a:lstStyle>
          <a:p>
            <a:r>
              <a:rPr lang="en-US" noProof="0"/>
              <a:t>Click to edit Master title style</a:t>
            </a:r>
          </a:p>
        </p:txBody>
      </p:sp>
      <p:sp>
        <p:nvSpPr>
          <p:cNvPr id="10" name="Picture Placeholder 9">
            <a:extLst>
              <a:ext uri="{FF2B5EF4-FFF2-40B4-BE49-F238E27FC236}">
                <a16:creationId xmlns:a16="http://schemas.microsoft.com/office/drawing/2014/main" id="{0BC3CDDF-FEA3-712D-9071-515D264F06E7}"/>
              </a:ext>
            </a:extLst>
          </p:cNvPr>
          <p:cNvSpPr>
            <a:spLocks noGrp="1"/>
          </p:cNvSpPr>
          <p:nvPr>
            <p:ph type="pic" sz="quarter" idx="13"/>
          </p:nvPr>
        </p:nvSpPr>
        <p:spPr>
          <a:xfrm>
            <a:off x="8296656" y="0"/>
            <a:ext cx="3895344" cy="6858000"/>
          </a:xfrm>
          <a:solidFill>
            <a:schemeClr val="accent1"/>
          </a:solidFill>
        </p:spPr>
        <p:txBody>
          <a:bodyPr anchor="ctr"/>
          <a:lstStyle>
            <a:lvl1pPr marL="0" indent="0" algn="ctr">
              <a:buNone/>
              <a:defRPr/>
            </a:lvl1pPr>
          </a:lstStyle>
          <a:p>
            <a:r>
              <a:rPr lang="en-US" noProof="0"/>
              <a:t>Click icon to add picture</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1389888" y="3054096"/>
            <a:ext cx="5010912" cy="2130552"/>
          </a:xfrm>
        </p:spPr>
        <p:txBody>
          <a:bodyPr/>
          <a:lstStyle>
            <a:lvl1pPr marL="54864" indent="0">
              <a:lnSpc>
                <a:spcPct val="12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cxnSp>
        <p:nvCxnSpPr>
          <p:cNvPr id="28" name="Straight Connector 27">
            <a:extLst>
              <a:ext uri="{FF2B5EF4-FFF2-40B4-BE49-F238E27FC236}">
                <a16:creationId xmlns:a16="http://schemas.microsoft.com/office/drawing/2014/main" id="{A4F7CD76-D087-685D-2E27-537F34D67EBE}"/>
              </a:ext>
            </a:extLst>
          </p:cNvPr>
          <p:cNvCxnSpPr>
            <a:cxnSpLocks/>
          </p:cNvCxnSpPr>
          <p:nvPr userDrawn="1"/>
        </p:nvCxnSpPr>
        <p:spPr>
          <a:xfrm>
            <a:off x="11276341" y="6528816"/>
            <a:ext cx="914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a:xfrm>
            <a:off x="3962400" y="6400904"/>
            <a:ext cx="365760" cy="246888"/>
          </a:xfrm>
        </p:spPr>
        <p:txBody>
          <a:bodyPr/>
          <a:lstStyle>
            <a:lvl1pPr>
              <a:defRPr>
                <a:solidFill>
                  <a:schemeClr val="bg1"/>
                </a:solidFill>
              </a:defRPr>
            </a:lvl1pPr>
          </a:lstStyle>
          <a:p>
            <a:fld id="{8D0AFDD5-844D-364D-8AEC-50CF4D36D55D}" type="slidenum">
              <a:rPr lang="en-US" noProof="0" smtClean="0"/>
              <a:pPr/>
              <a:t>‹#›</a:t>
            </a:fld>
            <a:endParaRPr lang="en-US" noProof="0"/>
          </a:p>
        </p:txBody>
      </p:sp>
      <p:grpSp>
        <p:nvGrpSpPr>
          <p:cNvPr id="13" name="Group 12">
            <a:extLst>
              <a:ext uri="{FF2B5EF4-FFF2-40B4-BE49-F238E27FC236}">
                <a16:creationId xmlns:a16="http://schemas.microsoft.com/office/drawing/2014/main" id="{0C63F889-82B6-D594-DA07-4C82AE33663F}"/>
              </a:ext>
            </a:extLst>
          </p:cNvPr>
          <p:cNvGrpSpPr/>
          <p:nvPr userDrawn="1"/>
        </p:nvGrpSpPr>
        <p:grpSpPr>
          <a:xfrm>
            <a:off x="0" y="6527001"/>
            <a:ext cx="8294153" cy="5617"/>
            <a:chOff x="0" y="6527001"/>
            <a:chExt cx="8294153" cy="5617"/>
          </a:xfrm>
        </p:grpSpPr>
        <p:cxnSp>
          <p:nvCxnSpPr>
            <p:cNvPr id="14" name="Straight Connector 13">
              <a:extLst>
                <a:ext uri="{FF2B5EF4-FFF2-40B4-BE49-F238E27FC236}">
                  <a16:creationId xmlns:a16="http://schemas.microsoft.com/office/drawing/2014/main" id="{3F4BFE95-6DCA-752C-0F0C-CCAF1A576CD0}"/>
                </a:ext>
              </a:extLst>
            </p:cNvPr>
            <p:cNvCxnSpPr>
              <a:cxnSpLocks/>
            </p:cNvCxnSpPr>
            <p:nvPr/>
          </p:nvCxnSpPr>
          <p:spPr>
            <a:xfrm>
              <a:off x="0" y="6527001"/>
              <a:ext cx="3935513" cy="56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920C2FA-C2E7-21E2-09D0-3BA6B1BC2C1E}"/>
                </a:ext>
              </a:extLst>
            </p:cNvPr>
            <p:cNvCxnSpPr>
              <a:cxnSpLocks/>
            </p:cNvCxnSpPr>
            <p:nvPr/>
          </p:nvCxnSpPr>
          <p:spPr>
            <a:xfrm>
              <a:off x="4358640" y="6527001"/>
              <a:ext cx="3935513" cy="56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2084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
        <p:nvSpPr>
          <p:cNvPr id="7" name="Google Shape;1148;p53">
            <a:extLst>
              <a:ext uri="{FF2B5EF4-FFF2-40B4-BE49-F238E27FC236}">
                <a16:creationId xmlns:a16="http://schemas.microsoft.com/office/drawing/2014/main" id="{D76333E0-FAE0-3B63-28EE-BA834131593C}"/>
              </a:ext>
            </a:extLst>
          </p:cNvPr>
          <p:cNvSpPr/>
          <p:nvPr userDrawn="1"/>
        </p:nvSpPr>
        <p:spPr>
          <a:xfrm>
            <a:off x="837094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9" name="Google Shape;1148;p53">
            <a:extLst>
              <a:ext uri="{FF2B5EF4-FFF2-40B4-BE49-F238E27FC236}">
                <a16:creationId xmlns:a16="http://schemas.microsoft.com/office/drawing/2014/main" id="{1BF10461-2A6D-BD12-B1D7-5A73DDD367A8}"/>
              </a:ext>
            </a:extLst>
          </p:cNvPr>
          <p:cNvSpPr/>
          <p:nvPr userDrawn="1"/>
        </p:nvSpPr>
        <p:spPr>
          <a:xfrm>
            <a:off x="4599233"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8;p53">
            <a:extLst>
              <a:ext uri="{FF2B5EF4-FFF2-40B4-BE49-F238E27FC236}">
                <a16:creationId xmlns:a16="http://schemas.microsoft.com/office/drawing/2014/main" id="{B21F23CA-8996-2ED3-865E-9CBB7B3DEF01}"/>
              </a:ext>
            </a:extLst>
          </p:cNvPr>
          <p:cNvSpPr/>
          <p:nvPr userDrawn="1"/>
        </p:nvSpPr>
        <p:spPr>
          <a:xfrm>
            <a:off x="80807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685800"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932688"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9" name="Text Placeholder 24">
            <a:extLst>
              <a:ext uri="{FF2B5EF4-FFF2-40B4-BE49-F238E27FC236}">
                <a16:creationId xmlns:a16="http://schemas.microsoft.com/office/drawing/2014/main" id="{9B6C5E12-67C8-B5AA-FC61-A40F6C388F8B}"/>
              </a:ext>
            </a:extLst>
          </p:cNvPr>
          <p:cNvSpPr>
            <a:spLocks noGrp="1"/>
          </p:cNvSpPr>
          <p:nvPr>
            <p:ph type="body" sz="quarter" idx="16"/>
          </p:nvPr>
        </p:nvSpPr>
        <p:spPr>
          <a:xfrm>
            <a:off x="4480560"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2" name="Content Placeholder 3">
            <a:extLst>
              <a:ext uri="{FF2B5EF4-FFF2-40B4-BE49-F238E27FC236}">
                <a16:creationId xmlns:a16="http://schemas.microsoft.com/office/drawing/2014/main" id="{92BD99C3-C1A1-E89B-FB77-6221D2FBE9A6}"/>
              </a:ext>
            </a:extLst>
          </p:cNvPr>
          <p:cNvSpPr>
            <a:spLocks noGrp="1"/>
          </p:cNvSpPr>
          <p:nvPr>
            <p:ph sz="half" idx="13"/>
          </p:nvPr>
        </p:nvSpPr>
        <p:spPr>
          <a:xfrm>
            <a:off x="4715873"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8247888"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8489914"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Slide Number Placeholder 4">
            <a:extLst>
              <a:ext uri="{FF2B5EF4-FFF2-40B4-BE49-F238E27FC236}">
                <a16:creationId xmlns:a16="http://schemas.microsoft.com/office/drawing/2014/main" id="{3A18DB23-E349-DF43-8126-A1F21B8C33C6}"/>
              </a:ext>
            </a:extLst>
          </p:cNvPr>
          <p:cNvSpPr>
            <a:spLocks noGrp="1"/>
          </p:cNvSpPr>
          <p:nvPr>
            <p:ph type="sldNum" sz="quarter" idx="12"/>
          </p:nvPr>
        </p:nvSpPr>
        <p:spPr/>
        <p:txBody>
          <a:body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6774F0D-57B5-C6EE-016C-501DC8D7E4F7}"/>
              </a:ext>
            </a:extLst>
          </p:cNvPr>
          <p:cNvSpPr>
            <a:spLocks noGrp="1"/>
          </p:cNvSpPr>
          <p:nvPr>
            <p:ph type="ftr" sz="quarter" idx="11"/>
          </p:nvPr>
        </p:nvSpPr>
        <p:spPr/>
        <p:txBody>
          <a:bodyPr/>
          <a:lstStyle/>
          <a:p>
            <a:r>
              <a:rPr lang="en-US" noProof="0"/>
              <a:t>Presentation title</a:t>
            </a:r>
          </a:p>
        </p:txBody>
      </p:sp>
      <p:sp>
        <p:nvSpPr>
          <p:cNvPr id="3" name="Date Placeholder 2">
            <a:extLst>
              <a:ext uri="{FF2B5EF4-FFF2-40B4-BE49-F238E27FC236}">
                <a16:creationId xmlns:a16="http://schemas.microsoft.com/office/drawing/2014/main" id="{5DF0D283-938B-8E26-1C43-DC3AD65091BF}"/>
              </a:ext>
            </a:extLst>
          </p:cNvPr>
          <p:cNvSpPr>
            <a:spLocks noGrp="1"/>
          </p:cNvSpPr>
          <p:nvPr>
            <p:ph type="dt" sz="half" idx="10"/>
          </p:nvPr>
        </p:nvSpPr>
        <p:spPr/>
        <p:txBody>
          <a:bodyPr/>
          <a:lstStyle/>
          <a:p>
            <a:r>
              <a:rPr lang="en-US" noProof="0" dirty="0"/>
              <a:t>2025</a:t>
            </a:r>
          </a:p>
        </p:txBody>
      </p:sp>
    </p:spTree>
    <p:extLst>
      <p:ext uri="{BB962C8B-B14F-4D97-AF65-F5344CB8AC3E}">
        <p14:creationId xmlns:p14="http://schemas.microsoft.com/office/powerpoint/2010/main" val="23957350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accent2"/>
        </a:solidFill>
        <a:effectLst/>
      </p:bgPr>
    </p:bg>
    <p:spTree>
      <p:nvGrpSpPr>
        <p:cNvPr id="1" name=""/>
        <p:cNvGrpSpPr/>
        <p:nvPr/>
      </p:nvGrpSpPr>
      <p:grpSpPr>
        <a:xfrm>
          <a:off x="0" y="0"/>
          <a:ext cx="0" cy="0"/>
          <a:chOff x="0" y="0"/>
          <a:chExt cx="0" cy="0"/>
        </a:xfrm>
      </p:grpSpPr>
      <p:sp>
        <p:nvSpPr>
          <p:cNvPr id="7" name="Google Shape;327;p33">
            <a:extLst>
              <a:ext uri="{FF2B5EF4-FFF2-40B4-BE49-F238E27FC236}">
                <a16:creationId xmlns:a16="http://schemas.microsoft.com/office/drawing/2014/main" id="{E7EB222B-6CF5-9486-E495-4BBCFBA5DEE9}"/>
              </a:ext>
            </a:extLst>
          </p:cNvPr>
          <p:cNvSpPr/>
          <p:nvPr userDrawn="1"/>
        </p:nvSpPr>
        <p:spPr>
          <a:xfrm>
            <a:off x="5400719" y="1198578"/>
            <a:ext cx="6114430" cy="4794575"/>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9" name="Google Shape;328;p33">
            <a:extLst>
              <a:ext uri="{FF2B5EF4-FFF2-40B4-BE49-F238E27FC236}">
                <a16:creationId xmlns:a16="http://schemas.microsoft.com/office/drawing/2014/main" id="{1FEBC754-F0A8-F9F6-F804-7081E078D8F5}"/>
              </a:ext>
            </a:extLst>
          </p:cNvPr>
          <p:cNvSpPr/>
          <p:nvPr userDrawn="1"/>
        </p:nvSpPr>
        <p:spPr>
          <a:xfrm>
            <a:off x="5196524" y="838200"/>
            <a:ext cx="6114430" cy="49149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4" name="Title 1">
            <a:extLst>
              <a:ext uri="{FF2B5EF4-FFF2-40B4-BE49-F238E27FC236}">
                <a16:creationId xmlns:a16="http://schemas.microsoft.com/office/drawing/2014/main" id="{A8F8B0E5-D249-4F2F-16F0-7A9A49B95D39}"/>
              </a:ext>
            </a:extLst>
          </p:cNvPr>
          <p:cNvSpPr>
            <a:spLocks noGrp="1"/>
          </p:cNvSpPr>
          <p:nvPr>
            <p:ph type="title"/>
          </p:nvPr>
        </p:nvSpPr>
        <p:spPr>
          <a:xfrm>
            <a:off x="5978024" y="1783080"/>
            <a:ext cx="4959821" cy="1162762"/>
          </a:xfrm>
        </p:spPr>
        <p:txBody>
          <a:bodyPr/>
          <a:lstStyle>
            <a:lvl1pPr algn="l">
              <a:lnSpc>
                <a:spcPct val="90000"/>
              </a:lnSpc>
              <a:defRPr/>
            </a:lvl1pPr>
          </a:lstStyle>
          <a:p>
            <a:r>
              <a:rPr lang="en-US" noProof="0"/>
              <a:t>Click to edit Master title style</a:t>
            </a:r>
          </a:p>
        </p:txBody>
      </p:sp>
      <p:sp>
        <p:nvSpPr>
          <p:cNvPr id="19" name="Picture Placeholder 18">
            <a:extLst>
              <a:ext uri="{FF2B5EF4-FFF2-40B4-BE49-F238E27FC236}">
                <a16:creationId xmlns:a16="http://schemas.microsoft.com/office/drawing/2014/main" id="{52CFE759-845E-6170-DB8C-EA3FA075BBC8}"/>
              </a:ext>
            </a:extLst>
          </p:cNvPr>
          <p:cNvSpPr>
            <a:spLocks noGrp="1"/>
          </p:cNvSpPr>
          <p:nvPr>
            <p:ph type="pic" sz="quarter" idx="13"/>
          </p:nvPr>
        </p:nvSpPr>
        <p:spPr>
          <a:xfrm>
            <a:off x="0" y="0"/>
            <a:ext cx="4351128" cy="6858000"/>
          </a:xfrm>
          <a:solidFill>
            <a:schemeClr val="accent5"/>
          </a:solidFill>
        </p:spPr>
        <p:txBody>
          <a:bodyPr anchor="ctr"/>
          <a:lstStyle>
            <a:lvl1pPr marL="0" indent="0" algn="ctr">
              <a:buNone/>
              <a:defRPr/>
            </a:lvl1pPr>
          </a:lstStyle>
          <a:p>
            <a:r>
              <a:rPr lang="en-US" noProof="0"/>
              <a:t>Click icon to add picture</a:t>
            </a:r>
          </a:p>
        </p:txBody>
      </p:sp>
      <p:sp>
        <p:nvSpPr>
          <p:cNvPr id="15" name="Content Placeholder 2">
            <a:extLst>
              <a:ext uri="{FF2B5EF4-FFF2-40B4-BE49-F238E27FC236}">
                <a16:creationId xmlns:a16="http://schemas.microsoft.com/office/drawing/2014/main" id="{77189B6C-4236-0B00-D585-EEE5183EC3B5}"/>
              </a:ext>
            </a:extLst>
          </p:cNvPr>
          <p:cNvSpPr>
            <a:spLocks noGrp="1"/>
          </p:cNvSpPr>
          <p:nvPr>
            <p:ph idx="1"/>
          </p:nvPr>
        </p:nvSpPr>
        <p:spPr>
          <a:xfrm>
            <a:off x="5961888" y="2944368"/>
            <a:ext cx="4818888" cy="2130552"/>
          </a:xfrm>
        </p:spPr>
        <p:txBody>
          <a:bodyPr/>
          <a:lstStyle>
            <a:lvl1pPr marL="0" indent="0">
              <a:lnSpc>
                <a:spcPct val="10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sp>
        <p:nvSpPr>
          <p:cNvPr id="5" name="Slide Number Placeholder 4">
            <a:extLst>
              <a:ext uri="{FF2B5EF4-FFF2-40B4-BE49-F238E27FC236}">
                <a16:creationId xmlns:a16="http://schemas.microsoft.com/office/drawing/2014/main" id="{22D37E9B-F86D-C91D-23CC-19F188DE83F6}"/>
              </a:ext>
            </a:extLst>
          </p:cNvPr>
          <p:cNvSpPr>
            <a:spLocks noGrp="1"/>
          </p:cNvSpPr>
          <p:nvPr>
            <p:ph type="sldNum" sz="quarter" idx="12"/>
          </p:nvPr>
        </p:nvSpPr>
        <p:spPr>
          <a:xfrm>
            <a:off x="8072901" y="6400904"/>
            <a:ext cx="365760" cy="246888"/>
          </a:xfrm>
        </p:spPr>
        <p:txBody>
          <a:bodyPr/>
          <a:lstStyle/>
          <a:p>
            <a:fld id="{8D0AFDD5-844D-364D-8AEC-50CF4D36D55D}" type="slidenum">
              <a:rPr lang="en-US" noProof="0" smtClean="0"/>
              <a:pPr/>
              <a:t>‹#›</a:t>
            </a:fld>
            <a:endParaRPr lang="en-US" noProof="0"/>
          </a:p>
        </p:txBody>
      </p:sp>
      <p:cxnSp>
        <p:nvCxnSpPr>
          <p:cNvPr id="21" name="Straight Connector 20">
            <a:extLst>
              <a:ext uri="{FF2B5EF4-FFF2-40B4-BE49-F238E27FC236}">
                <a16:creationId xmlns:a16="http://schemas.microsoft.com/office/drawing/2014/main" id="{CB55B0F1-C1EF-3790-A994-C8C4BB61CCB9}"/>
              </a:ext>
            </a:extLst>
          </p:cNvPr>
          <p:cNvCxnSpPr>
            <a:cxnSpLocks/>
          </p:cNvCxnSpPr>
          <p:nvPr/>
        </p:nvCxnSpPr>
        <p:spPr>
          <a:xfrm>
            <a:off x="4351128" y="6532618"/>
            <a:ext cx="36930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4F275B-2CE9-CD3C-081E-0B79C125257E}"/>
              </a:ext>
            </a:extLst>
          </p:cNvPr>
          <p:cNvCxnSpPr>
            <a:cxnSpLocks/>
          </p:cNvCxnSpPr>
          <p:nvPr/>
        </p:nvCxnSpPr>
        <p:spPr>
          <a:xfrm>
            <a:off x="8467344" y="6527001"/>
            <a:ext cx="3724656" cy="56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3115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E09AA4F6-9CBF-53A8-8FE8-0BAB0E7DC989}"/>
              </a:ext>
            </a:extLst>
          </p:cNvPr>
          <p:cNvSpPr/>
          <p:nvPr userDrawn="1"/>
        </p:nvSpPr>
        <p:spPr>
          <a:xfrm>
            <a:off x="1062566" y="1161412"/>
            <a:ext cx="10221119" cy="483174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0" name="Google Shape;328;p33">
            <a:extLst>
              <a:ext uri="{FF2B5EF4-FFF2-40B4-BE49-F238E27FC236}">
                <a16:creationId xmlns:a16="http://schemas.microsoft.com/office/drawing/2014/main" id="{CBE4E0BD-29C0-46EA-4A2D-401DD12AEC12}"/>
              </a:ext>
            </a:extLst>
          </p:cNvPr>
          <p:cNvSpPr/>
          <p:nvPr userDrawn="1"/>
        </p:nvSpPr>
        <p:spPr>
          <a:xfrm>
            <a:off x="858371" y="800100"/>
            <a:ext cx="10221119" cy="49530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1527048" y="1901952"/>
            <a:ext cx="4873752" cy="1709928"/>
          </a:xfrm>
        </p:spPr>
        <p:txBody>
          <a:bodyPr anchor="t">
            <a:noAutofit/>
          </a:bodyPr>
          <a:lstStyle>
            <a:lvl1pPr marL="0" indent="0" algn="l">
              <a:lnSpc>
                <a:spcPct val="90000"/>
              </a:lnSpc>
              <a:defRPr sz="6000"/>
            </a:lvl1pPr>
          </a:lstStyle>
          <a:p>
            <a:r>
              <a:rPr lang="en-US" noProof="0"/>
              <a:t>Click to edit Master title style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1527048" y="3108960"/>
            <a:ext cx="3913632" cy="1883664"/>
          </a:xfrm>
        </p:spPr>
        <p:txBody>
          <a:bodyPr>
            <a:noAutofit/>
          </a:bodyPr>
          <a:lstStyle>
            <a:lvl1pPr marL="0" indent="0" algn="l">
              <a:lnSpc>
                <a:spcPct val="100000"/>
              </a:lnSpc>
              <a:spcBef>
                <a:spcPts val="100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6443482" y="812292"/>
            <a:ext cx="4636008" cy="4928616"/>
          </a:xfr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800">
                <a:solidFill>
                  <a:schemeClr val="tx1"/>
                </a:solidFill>
              </a:defRPr>
            </a:lvl1pPr>
          </a:lstStyle>
          <a:p>
            <a:pPr marL="0" lvl="0" algn="ctr"/>
            <a:r>
              <a:rPr lang="en-US" noProof="0"/>
              <a:t>Click icon to add picture</a:t>
            </a:r>
          </a:p>
        </p:txBody>
      </p:sp>
    </p:spTree>
    <p:extLst>
      <p:ext uri="{BB962C8B-B14F-4D97-AF65-F5344CB8AC3E}">
        <p14:creationId xmlns:p14="http://schemas.microsoft.com/office/powerpoint/2010/main" val="3175582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FABFF-AED1-441E-410D-E91E5B9EA6C0}"/>
              </a:ext>
            </a:extLst>
          </p:cNvPr>
          <p:cNvSpPr>
            <a:spLocks noGrp="1"/>
          </p:cNvSpPr>
          <p:nvPr>
            <p:ph type="title"/>
          </p:nvPr>
        </p:nvSpPr>
        <p:spPr/>
        <p:txBody>
          <a:bodyPr/>
          <a:lstStyle/>
          <a:p>
            <a:r>
              <a:rPr lang="en-US" noProof="0"/>
              <a:t>Click to edit Master title style</a:t>
            </a:r>
          </a:p>
        </p:txBody>
      </p:sp>
      <p:sp>
        <p:nvSpPr>
          <p:cNvPr id="5" name="Slide Number Placeholder 4">
            <a:extLst>
              <a:ext uri="{FF2B5EF4-FFF2-40B4-BE49-F238E27FC236}">
                <a16:creationId xmlns:a16="http://schemas.microsoft.com/office/drawing/2014/main" id="{A21D9EB3-189A-FE0F-8C95-73C3378150D7}"/>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4" name="Footer Placeholder 3">
            <a:extLst>
              <a:ext uri="{FF2B5EF4-FFF2-40B4-BE49-F238E27FC236}">
                <a16:creationId xmlns:a16="http://schemas.microsoft.com/office/drawing/2014/main" id="{7C680446-577A-69FB-646E-AF1DA4134A2C}"/>
              </a:ext>
            </a:extLst>
          </p:cNvPr>
          <p:cNvSpPr>
            <a:spLocks noGrp="1"/>
          </p:cNvSpPr>
          <p:nvPr>
            <p:ph type="ftr" sz="quarter" idx="11"/>
          </p:nvPr>
        </p:nvSpPr>
        <p:spPr/>
        <p:txBody>
          <a:bodyPr/>
          <a:lstStyle/>
          <a:p>
            <a:r>
              <a:rPr lang="en-US" noProof="0"/>
              <a:t>Presentation title</a:t>
            </a:r>
          </a:p>
        </p:txBody>
      </p:sp>
      <p:sp>
        <p:nvSpPr>
          <p:cNvPr id="3" name="Date Placeholder 2">
            <a:extLst>
              <a:ext uri="{FF2B5EF4-FFF2-40B4-BE49-F238E27FC236}">
                <a16:creationId xmlns:a16="http://schemas.microsoft.com/office/drawing/2014/main" id="{330E09C2-379A-DC94-A05D-1A629B3410E2}"/>
              </a:ext>
            </a:extLst>
          </p:cNvPr>
          <p:cNvSpPr>
            <a:spLocks noGrp="1"/>
          </p:cNvSpPr>
          <p:nvPr>
            <p:ph type="dt" sz="half" idx="10"/>
          </p:nvPr>
        </p:nvSpPr>
        <p:spPr/>
        <p:txBody>
          <a:bodyPr/>
          <a:lstStyle/>
          <a:p>
            <a:r>
              <a:rPr lang="en-US" noProof="0" dirty="0"/>
              <a:t>2025</a:t>
            </a:r>
          </a:p>
        </p:txBody>
      </p:sp>
    </p:spTree>
    <p:extLst>
      <p:ext uri="{BB962C8B-B14F-4D97-AF65-F5344CB8AC3E}">
        <p14:creationId xmlns:p14="http://schemas.microsoft.com/office/powerpoint/2010/main" val="24027653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4"/>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72A2AC-7ED9-922C-AFA3-C7474D933A2A}"/>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3" name="Footer Placeholder 2">
            <a:extLst>
              <a:ext uri="{FF2B5EF4-FFF2-40B4-BE49-F238E27FC236}">
                <a16:creationId xmlns:a16="http://schemas.microsoft.com/office/drawing/2014/main" id="{C0D73C7A-2028-226F-C1ED-1807BD3B92FC}"/>
              </a:ext>
            </a:extLst>
          </p:cNvPr>
          <p:cNvSpPr>
            <a:spLocks noGrp="1"/>
          </p:cNvSpPr>
          <p:nvPr>
            <p:ph type="ftr" sz="quarter" idx="11"/>
          </p:nvPr>
        </p:nvSpPr>
        <p:spPr/>
        <p:txBody>
          <a:bodyPr/>
          <a:lstStyle/>
          <a:p>
            <a:r>
              <a:rPr lang="en-US" noProof="0" dirty="0"/>
              <a:t>Presentation title</a:t>
            </a:r>
          </a:p>
        </p:txBody>
      </p:sp>
      <p:sp>
        <p:nvSpPr>
          <p:cNvPr id="2" name="Date Placeholder 1">
            <a:extLst>
              <a:ext uri="{FF2B5EF4-FFF2-40B4-BE49-F238E27FC236}">
                <a16:creationId xmlns:a16="http://schemas.microsoft.com/office/drawing/2014/main" id="{1925B8F9-3C91-FD08-87E3-6E39B35BCF9F}"/>
              </a:ext>
            </a:extLst>
          </p:cNvPr>
          <p:cNvSpPr>
            <a:spLocks noGrp="1"/>
          </p:cNvSpPr>
          <p:nvPr>
            <p:ph type="dt" sz="half" idx="10"/>
          </p:nvPr>
        </p:nvSpPr>
        <p:spPr/>
        <p:txBody>
          <a:bodyPr/>
          <a:lstStyle/>
          <a:p>
            <a:r>
              <a:rPr lang="en-US" noProof="0" dirty="0"/>
              <a:t>2025</a:t>
            </a:r>
          </a:p>
        </p:txBody>
      </p:sp>
    </p:spTree>
    <p:extLst>
      <p:ext uri="{BB962C8B-B14F-4D97-AF65-F5344CB8AC3E}">
        <p14:creationId xmlns:p14="http://schemas.microsoft.com/office/powerpoint/2010/main" val="1617634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8D51F-4DA4-5AB7-6ACD-17065B86DE72}"/>
              </a:ext>
            </a:extLst>
          </p:cNvPr>
          <p:cNvSpPr>
            <a:spLocks noGrp="1"/>
          </p:cNvSpPr>
          <p:nvPr>
            <p:ph type="title"/>
          </p:nvPr>
        </p:nvSpPr>
        <p:spPr>
          <a:xfrm>
            <a:off x="731520" y="1947672"/>
            <a:ext cx="3017520" cy="1938528"/>
          </a:xfrm>
        </p:spPr>
        <p:txBody>
          <a:bodyPr anchor="t"/>
          <a:lstStyle>
            <a:lvl1pPr algn="l">
              <a:defRPr sz="6000"/>
            </a:lvl1pPr>
          </a:lstStyle>
          <a:p>
            <a:r>
              <a:rPr lang="en-US" noProof="0"/>
              <a:t>Click to edit Master title style</a:t>
            </a:r>
          </a:p>
        </p:txBody>
      </p:sp>
      <p:sp>
        <p:nvSpPr>
          <p:cNvPr id="3" name="Text Placeholder 2">
            <a:extLst>
              <a:ext uri="{FF2B5EF4-FFF2-40B4-BE49-F238E27FC236}">
                <a16:creationId xmlns:a16="http://schemas.microsoft.com/office/drawing/2014/main" id="{F4264711-7A11-A788-DD48-17D0C3B08384}"/>
              </a:ext>
            </a:extLst>
          </p:cNvPr>
          <p:cNvSpPr>
            <a:spLocks noGrp="1"/>
          </p:cNvSpPr>
          <p:nvPr>
            <p:ph type="body" idx="1"/>
          </p:nvPr>
        </p:nvSpPr>
        <p:spPr>
          <a:xfrm>
            <a:off x="758952" y="4279392"/>
            <a:ext cx="2980944" cy="402336"/>
          </a:xfrm>
        </p:spPr>
        <p:txBody>
          <a:bodyPr/>
          <a:lstStyle>
            <a:lvl1pPr marL="0" indent="0">
              <a:lnSpc>
                <a:spcPct val="100000"/>
              </a:lnSpc>
              <a:spcBef>
                <a:spcPts val="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8" name="Google Shape;1251;p56">
            <a:extLst>
              <a:ext uri="{FF2B5EF4-FFF2-40B4-BE49-F238E27FC236}">
                <a16:creationId xmlns:a16="http://schemas.microsoft.com/office/drawing/2014/main" id="{9061A64A-DA6A-5D22-BE0B-94B0626A6CF1}"/>
              </a:ext>
            </a:extLst>
          </p:cNvPr>
          <p:cNvSpPr/>
          <p:nvPr userDrawn="1"/>
        </p:nvSpPr>
        <p:spPr>
          <a:xfrm>
            <a:off x="5102241" y="59706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Picture Placeholder 9">
            <a:extLst>
              <a:ext uri="{FF2B5EF4-FFF2-40B4-BE49-F238E27FC236}">
                <a16:creationId xmlns:a16="http://schemas.microsoft.com/office/drawing/2014/main" id="{E88E5310-5724-6031-306F-4110AC65EBDB}"/>
              </a:ext>
            </a:extLst>
          </p:cNvPr>
          <p:cNvSpPr>
            <a:spLocks noGrp="1" noChangeAspect="1"/>
          </p:cNvSpPr>
          <p:nvPr>
            <p:ph type="pic" sz="quarter" idx="10"/>
          </p:nvPr>
        </p:nvSpPr>
        <p:spPr>
          <a:xfrm>
            <a:off x="5001768" y="420624"/>
            <a:ext cx="5897880" cy="5897880"/>
          </a:xfrm>
          <a:prstGeom prst="ellipse">
            <a:avLst/>
          </a:prstGeom>
          <a:solidFill>
            <a:schemeClr val="accent1"/>
          </a:solidFill>
          <a:ln w="25400">
            <a:solidFill>
              <a:schemeClr val="tx1"/>
            </a:solidFill>
          </a:ln>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791168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484632" y="1810512"/>
            <a:ext cx="11000232" cy="416052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a:extLst>
              <a:ext uri="{FF2B5EF4-FFF2-40B4-BE49-F238E27FC236}">
                <a16:creationId xmlns:a16="http://schemas.microsoft.com/office/drawing/2014/main" id="{82D9E7CE-C596-EE32-BBFE-799C10EFBBB2}"/>
              </a:ext>
            </a:extLst>
          </p:cNvPr>
          <p:cNvSpPr>
            <a:spLocks noGrp="1"/>
          </p:cNvSpPr>
          <p:nvPr>
            <p:ph type="ftr" sz="quarter" idx="11"/>
          </p:nvPr>
        </p:nvSpPr>
        <p:spPr/>
        <p:txBody>
          <a:bodyPr/>
          <a:lstStyle/>
          <a:p>
            <a:r>
              <a:rPr lang="en-US" noProof="0"/>
              <a:t>Presentation title</a:t>
            </a:r>
          </a:p>
        </p:txBody>
      </p:sp>
      <p:sp>
        <p:nvSpPr>
          <p:cNvPr id="4" name="Date Placeholder 3">
            <a:extLst>
              <a:ext uri="{FF2B5EF4-FFF2-40B4-BE49-F238E27FC236}">
                <a16:creationId xmlns:a16="http://schemas.microsoft.com/office/drawing/2014/main" id="{7490B60C-999F-167B-3927-D752A0DE60A7}"/>
              </a:ext>
            </a:extLst>
          </p:cNvPr>
          <p:cNvSpPr>
            <a:spLocks noGrp="1"/>
          </p:cNvSpPr>
          <p:nvPr>
            <p:ph type="dt" sz="half" idx="10"/>
          </p:nvPr>
        </p:nvSpPr>
        <p:spPr/>
        <p:txBody>
          <a:bodyPr/>
          <a:lstStyle/>
          <a:p>
            <a:r>
              <a:rPr lang="en-US" dirty="0"/>
              <a:t>2025</a:t>
            </a:r>
            <a:endParaRPr lang="en-US" noProof="0" dirty="0"/>
          </a:p>
        </p:txBody>
      </p:sp>
    </p:spTree>
    <p:extLst>
      <p:ext uri="{BB962C8B-B14F-4D97-AF65-F5344CB8AC3E}">
        <p14:creationId xmlns:p14="http://schemas.microsoft.com/office/powerpoint/2010/main" val="120134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3"/>
        </a:solidFill>
        <a:effectLst/>
      </p:bgPr>
    </p:bg>
    <p:spTree>
      <p:nvGrpSpPr>
        <p:cNvPr id="1" name=""/>
        <p:cNvGrpSpPr/>
        <p:nvPr/>
      </p:nvGrpSpPr>
      <p:grpSpPr>
        <a:xfrm>
          <a:off x="0" y="0"/>
          <a:ext cx="0" cy="0"/>
          <a:chOff x="0" y="0"/>
          <a:chExt cx="0" cy="0"/>
        </a:xfrm>
      </p:grpSpPr>
      <p:sp>
        <p:nvSpPr>
          <p:cNvPr id="12" name="Google Shape;327;p33">
            <a:extLst>
              <a:ext uri="{FF2B5EF4-FFF2-40B4-BE49-F238E27FC236}">
                <a16:creationId xmlns:a16="http://schemas.microsoft.com/office/drawing/2014/main" id="{EA1EE280-E44E-F71B-ED1B-CA8CEDEE6175}"/>
              </a:ext>
            </a:extLst>
          </p:cNvPr>
          <p:cNvSpPr/>
          <p:nvPr userDrawn="1"/>
        </p:nvSpPr>
        <p:spPr>
          <a:xfrm>
            <a:off x="1087280" y="1161412"/>
            <a:ext cx="10221119" cy="483174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accent2">
                  <a:lumMod val="20000"/>
                  <a:lumOff val="80000"/>
                </a:schemeClr>
              </a:solidFill>
              <a:latin typeface="Karla"/>
              <a:ea typeface="Karla"/>
              <a:cs typeface="Karla"/>
              <a:sym typeface="Karla"/>
            </a:endParaRPr>
          </a:p>
        </p:txBody>
      </p:sp>
      <p:sp>
        <p:nvSpPr>
          <p:cNvPr id="14" name="Google Shape;328;p33">
            <a:extLst>
              <a:ext uri="{FF2B5EF4-FFF2-40B4-BE49-F238E27FC236}">
                <a16:creationId xmlns:a16="http://schemas.microsoft.com/office/drawing/2014/main" id="{332C8624-D848-DF0C-9104-7A2655E4A0FE}"/>
              </a:ext>
            </a:extLst>
          </p:cNvPr>
          <p:cNvSpPr/>
          <p:nvPr userDrawn="1"/>
        </p:nvSpPr>
        <p:spPr>
          <a:xfrm>
            <a:off x="858371" y="800100"/>
            <a:ext cx="10221119" cy="4953001"/>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a:xfrm>
            <a:off x="2862072" y="2322576"/>
            <a:ext cx="6473952" cy="1901952"/>
          </a:xfrm>
        </p:spPr>
        <p:txBody>
          <a:bodyPr anchor="ctr"/>
          <a:lstStyle>
            <a:lvl1pPr algn="l">
              <a:lnSpc>
                <a:spcPct val="90000"/>
              </a:lnSpc>
              <a:defRPr sz="4000"/>
            </a:lvl1pPr>
          </a:lstStyle>
          <a:p>
            <a:r>
              <a:rPr lang="en-US" noProof="0"/>
              <a:t>Click to edit Master title style</a:t>
            </a:r>
          </a:p>
        </p:txBody>
      </p:sp>
      <p:sp>
        <p:nvSpPr>
          <p:cNvPr id="18" name="Text Placeholder 15">
            <a:extLst>
              <a:ext uri="{FF2B5EF4-FFF2-40B4-BE49-F238E27FC236}">
                <a16:creationId xmlns:a16="http://schemas.microsoft.com/office/drawing/2014/main" id="{4817D722-78FF-E98D-229F-DDC8146F5572}"/>
              </a:ext>
            </a:extLst>
          </p:cNvPr>
          <p:cNvSpPr>
            <a:spLocks noGrp="1"/>
          </p:cNvSpPr>
          <p:nvPr>
            <p:ph type="body" sz="quarter" idx="15" hasCustomPrompt="1"/>
          </p:nvPr>
        </p:nvSpPr>
        <p:spPr>
          <a:xfrm>
            <a:off x="1027874" y="809103"/>
            <a:ext cx="1798955" cy="2062163"/>
          </a:xfrm>
        </p:spPr>
        <p:txBody>
          <a:bodyPr anchor="t"/>
          <a:lstStyle>
            <a:lvl1pPr marL="0" indent="0">
              <a:buNone/>
              <a:defRPr sz="25000" b="1">
                <a:solidFill>
                  <a:schemeClr val="tx2"/>
                </a:solidFill>
                <a:latin typeface="+mj-lt"/>
              </a:defRPr>
            </a:lvl1pPr>
          </a:lstStyle>
          <a:p>
            <a:pPr lvl="0"/>
            <a:r>
              <a:rPr lang="en-US" noProof="0"/>
              <a:t>“</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2862072" y="4334256"/>
            <a:ext cx="2340864" cy="585216"/>
          </a:xfrm>
        </p:spPr>
        <p:txBody>
          <a:bodyPr/>
          <a:lstStyle>
            <a:lvl1pPr marL="0" indent="0">
              <a:lnSpc>
                <a:spcPct val="100000"/>
              </a:lnSpc>
              <a:spcBef>
                <a:spcPts val="0"/>
              </a:spcBef>
              <a:buNone/>
              <a:defRPr sz="2000"/>
            </a:lvl1pPr>
          </a:lstStyle>
          <a:p>
            <a:pPr lvl="0"/>
            <a:r>
              <a:rPr lang="en-US" noProof="0"/>
              <a:t>Click to edit Master text styles</a:t>
            </a:r>
          </a:p>
        </p:txBody>
      </p:sp>
      <p:sp>
        <p:nvSpPr>
          <p:cNvPr id="17" name="Text Placeholder 15">
            <a:extLst>
              <a:ext uri="{FF2B5EF4-FFF2-40B4-BE49-F238E27FC236}">
                <a16:creationId xmlns:a16="http://schemas.microsoft.com/office/drawing/2014/main" id="{F9A35D83-86B3-5132-45B2-6382E8F3A4C2}"/>
              </a:ext>
            </a:extLst>
          </p:cNvPr>
          <p:cNvSpPr>
            <a:spLocks noGrp="1"/>
          </p:cNvSpPr>
          <p:nvPr>
            <p:ph type="body" sz="quarter" idx="14" hasCustomPrompt="1"/>
          </p:nvPr>
        </p:nvSpPr>
        <p:spPr>
          <a:xfrm>
            <a:off x="9281160" y="3957272"/>
            <a:ext cx="1798955" cy="2062163"/>
          </a:xfrm>
        </p:spPr>
        <p:txBody>
          <a:bodyPr/>
          <a:lstStyle>
            <a:lvl1pPr marL="0" indent="0">
              <a:buNone/>
              <a:defRPr sz="25000" b="1">
                <a:solidFill>
                  <a:schemeClr val="tx2"/>
                </a:solidFill>
                <a:latin typeface="+mj-lt"/>
              </a:defRPr>
            </a:lvl1pPr>
          </a:lstStyle>
          <a:p>
            <a:pPr lvl="0"/>
            <a:r>
              <a:rPr lang="en-US" noProof="0"/>
              <a:t>”</a:t>
            </a:r>
          </a:p>
        </p:txBody>
      </p:sp>
      <p:sp>
        <p:nvSpPr>
          <p:cNvPr id="7" name="Date Placeholder 6">
            <a:extLst>
              <a:ext uri="{FF2B5EF4-FFF2-40B4-BE49-F238E27FC236}">
                <a16:creationId xmlns:a16="http://schemas.microsoft.com/office/drawing/2014/main" id="{C1F53ABF-1C17-E7D0-EEB7-468CEDF285C7}"/>
              </a:ext>
            </a:extLst>
          </p:cNvPr>
          <p:cNvSpPr>
            <a:spLocks noGrp="1"/>
          </p:cNvSpPr>
          <p:nvPr>
            <p:ph type="dt" sz="half" idx="16"/>
          </p:nvPr>
        </p:nvSpPr>
        <p:spPr/>
        <p:txBody>
          <a:bodyPr/>
          <a:lstStyle/>
          <a:p>
            <a:r>
              <a:rPr lang="en-US" noProof="0" dirty="0"/>
              <a:t>2025</a:t>
            </a:r>
          </a:p>
        </p:txBody>
      </p:sp>
      <p:sp>
        <p:nvSpPr>
          <p:cNvPr id="8" name="Footer Placeholder 7">
            <a:extLst>
              <a:ext uri="{FF2B5EF4-FFF2-40B4-BE49-F238E27FC236}">
                <a16:creationId xmlns:a16="http://schemas.microsoft.com/office/drawing/2014/main" id="{86A64DF1-77A3-B856-5F46-12724706B8A1}"/>
              </a:ext>
            </a:extLst>
          </p:cNvPr>
          <p:cNvSpPr>
            <a:spLocks noGrp="1"/>
          </p:cNvSpPr>
          <p:nvPr>
            <p:ph type="ftr" sz="quarter" idx="17"/>
          </p:nvPr>
        </p:nvSpPr>
        <p:spPr/>
        <p:txBody>
          <a:bodyPr/>
          <a:lstStyle/>
          <a:p>
            <a:r>
              <a:rPr lang="en-US" noProof="0"/>
              <a:t>Presentation title</a:t>
            </a:r>
          </a:p>
        </p:txBody>
      </p:sp>
      <p:sp>
        <p:nvSpPr>
          <p:cNvPr id="9" name="Slide Number Placeholder 8">
            <a:extLst>
              <a:ext uri="{FF2B5EF4-FFF2-40B4-BE49-F238E27FC236}">
                <a16:creationId xmlns:a16="http://schemas.microsoft.com/office/drawing/2014/main" id="{D8961FC7-9CAD-4B2D-A8F6-C172AF6D5EB1}"/>
              </a:ext>
            </a:extLst>
          </p:cNvPr>
          <p:cNvSpPr>
            <a:spLocks noGrp="1"/>
          </p:cNvSpPr>
          <p:nvPr>
            <p:ph type="sldNum" sz="quarter" idx="18"/>
          </p:nvPr>
        </p:nvSpPr>
        <p:spPr/>
        <p:txBody>
          <a:bodyPr/>
          <a:lstStyle/>
          <a:p>
            <a:fld id="{8D0AFDD5-844D-364D-8AEC-50CF4D36D55D}" type="slidenum">
              <a:rPr lang="en-US" noProof="0" smtClean="0"/>
              <a:pPr/>
              <a:t>‹#›</a:t>
            </a:fld>
            <a:endParaRPr lang="en-US" noProof="0"/>
          </a:p>
        </p:txBody>
      </p:sp>
    </p:spTree>
    <p:extLst>
      <p:ext uri="{BB962C8B-B14F-4D97-AF65-F5344CB8AC3E}">
        <p14:creationId xmlns:p14="http://schemas.microsoft.com/office/powerpoint/2010/main" val="2884380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x4">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FDA4E-49F9-223C-DA55-A79802EE1883}"/>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7" name="Google Shape;1149;p53">
            <a:extLst>
              <a:ext uri="{FF2B5EF4-FFF2-40B4-BE49-F238E27FC236}">
                <a16:creationId xmlns:a16="http://schemas.microsoft.com/office/drawing/2014/main" id="{E21113D2-FC9F-27EC-7A45-E8F7695D1407}"/>
              </a:ext>
            </a:extLst>
          </p:cNvPr>
          <p:cNvSpPr/>
          <p:nvPr userDrawn="1"/>
        </p:nvSpPr>
        <p:spPr>
          <a:xfrm>
            <a:off x="694922"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9" name="Google Shape;1149;p53">
            <a:extLst>
              <a:ext uri="{FF2B5EF4-FFF2-40B4-BE49-F238E27FC236}">
                <a16:creationId xmlns:a16="http://schemas.microsoft.com/office/drawing/2014/main" id="{AD0B836B-7152-D6F5-7044-4B3B321454F5}"/>
              </a:ext>
            </a:extLst>
          </p:cNvPr>
          <p:cNvSpPr/>
          <p:nvPr userDrawn="1"/>
        </p:nvSpPr>
        <p:spPr>
          <a:xfrm>
            <a:off x="3541000"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9;p53">
            <a:extLst>
              <a:ext uri="{FF2B5EF4-FFF2-40B4-BE49-F238E27FC236}">
                <a16:creationId xmlns:a16="http://schemas.microsoft.com/office/drawing/2014/main" id="{65518B88-F549-D8C7-0CD2-91E7CABE5E13}"/>
              </a:ext>
            </a:extLst>
          </p:cNvPr>
          <p:cNvSpPr/>
          <p:nvPr userDrawn="1"/>
        </p:nvSpPr>
        <p:spPr>
          <a:xfrm>
            <a:off x="6387080"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Google Shape;1149;p53">
            <a:extLst>
              <a:ext uri="{FF2B5EF4-FFF2-40B4-BE49-F238E27FC236}">
                <a16:creationId xmlns:a16="http://schemas.microsoft.com/office/drawing/2014/main" id="{EF098B7F-7320-E28C-D4A0-9C0D6072BDA7}"/>
              </a:ext>
            </a:extLst>
          </p:cNvPr>
          <p:cNvSpPr/>
          <p:nvPr userDrawn="1"/>
        </p:nvSpPr>
        <p:spPr>
          <a:xfrm>
            <a:off x="9233158"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565816"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579532"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580220"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3419856"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3433572"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3419856"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6263640"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6277356"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6263640"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9107424" y="2169547"/>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9121140" y="2169547"/>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9107424"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cxnSp>
        <p:nvCxnSpPr>
          <p:cNvPr id="47" name="Straight Connector 46">
            <a:extLst>
              <a:ext uri="{FF2B5EF4-FFF2-40B4-BE49-F238E27FC236}">
                <a16:creationId xmlns:a16="http://schemas.microsoft.com/office/drawing/2014/main" id="{78252B54-8A68-DB21-54FB-342276BCEE38}"/>
              </a:ext>
            </a:extLst>
          </p:cNvPr>
          <p:cNvCxnSpPr>
            <a:cxnSpLocks/>
          </p:cNvCxnSpPr>
          <p:nvPr userDrawn="1"/>
        </p:nvCxnSpPr>
        <p:spPr>
          <a:xfrm>
            <a:off x="0" y="6535885"/>
            <a:ext cx="838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384EF8F-B039-D242-A81B-F393B674C274}"/>
              </a:ext>
            </a:extLst>
          </p:cNvPr>
          <p:cNvCxnSpPr>
            <a:cxnSpLocks/>
          </p:cNvCxnSpPr>
          <p:nvPr userDrawn="1"/>
        </p:nvCxnSpPr>
        <p:spPr>
          <a:xfrm>
            <a:off x="1205025" y="6535885"/>
            <a:ext cx="41605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A9D6E63-D581-350F-03A0-665A80481391}"/>
              </a:ext>
            </a:extLst>
          </p:cNvPr>
          <p:cNvCxnSpPr>
            <a:cxnSpLocks/>
          </p:cNvCxnSpPr>
          <p:nvPr userDrawn="1"/>
        </p:nvCxnSpPr>
        <p:spPr>
          <a:xfrm>
            <a:off x="6802120" y="6528812"/>
            <a:ext cx="38404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A05D09F-A5CA-2745-537C-05333575CD8F}"/>
              </a:ext>
            </a:extLst>
          </p:cNvPr>
          <p:cNvCxnSpPr>
            <a:cxnSpLocks/>
          </p:cNvCxnSpPr>
          <p:nvPr userDrawn="1"/>
        </p:nvCxnSpPr>
        <p:spPr>
          <a:xfrm>
            <a:off x="11276341" y="6528816"/>
            <a:ext cx="914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2F2B86B-C1F2-7E0E-C065-E2B156A7F8E4}"/>
              </a:ext>
            </a:extLst>
          </p:cNvPr>
          <p:cNvSpPr>
            <a:spLocks noGrp="1"/>
          </p:cNvSpPr>
          <p:nvPr>
            <p:ph type="sldNum" sz="quarter" idx="12"/>
          </p:nvPr>
        </p:nvSpPr>
        <p:spPr/>
        <p:txBody>
          <a:bodyPr/>
          <a:lstStyle>
            <a:lvl1pPr>
              <a:defRPr>
                <a:solidFill>
                  <a:schemeClr val="bg1"/>
                </a:solidFill>
              </a:defRPr>
            </a:lvl1p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15DA4D1-2752-E7A4-2EB8-33E55361D7BE}"/>
              </a:ext>
            </a:extLst>
          </p:cNvPr>
          <p:cNvSpPr>
            <a:spLocks noGrp="1"/>
          </p:cNvSpPr>
          <p:nvPr>
            <p:ph type="ftr" sz="quarter" idx="11"/>
          </p:nvPr>
        </p:nvSpPr>
        <p:spPr/>
        <p:txBody>
          <a:bodyPr/>
          <a:lstStyle>
            <a:lvl1pPr>
              <a:defRPr>
                <a:solidFill>
                  <a:schemeClr val="bg1"/>
                </a:solidFill>
              </a:defRPr>
            </a:lvl1pPr>
          </a:lstStyle>
          <a:p>
            <a:r>
              <a:rPr lang="en-US" noProof="0"/>
              <a:t>Presentation title</a:t>
            </a:r>
          </a:p>
        </p:txBody>
      </p:sp>
      <p:sp>
        <p:nvSpPr>
          <p:cNvPr id="3" name="Date Placeholder 2">
            <a:extLst>
              <a:ext uri="{FF2B5EF4-FFF2-40B4-BE49-F238E27FC236}">
                <a16:creationId xmlns:a16="http://schemas.microsoft.com/office/drawing/2014/main" id="{0BC200B8-5151-AE1E-3DA7-04B965986211}"/>
              </a:ext>
            </a:extLst>
          </p:cNvPr>
          <p:cNvSpPr>
            <a:spLocks noGrp="1"/>
          </p:cNvSpPr>
          <p:nvPr>
            <p:ph type="dt" sz="half" idx="10"/>
          </p:nvPr>
        </p:nvSpPr>
        <p:spPr/>
        <p:txBody>
          <a:bodyPr/>
          <a:lstStyle>
            <a:lvl1pPr>
              <a:defRPr>
                <a:solidFill>
                  <a:schemeClr val="bg1"/>
                </a:solidFill>
              </a:defRPr>
            </a:lvl1pPr>
          </a:lstStyle>
          <a:p>
            <a:r>
              <a:rPr lang="en-US" noProof="0" dirty="0"/>
              <a:t>2025</a:t>
            </a:r>
          </a:p>
        </p:txBody>
      </p:sp>
    </p:spTree>
    <p:extLst>
      <p:ext uri="{BB962C8B-B14F-4D97-AF65-F5344CB8AC3E}">
        <p14:creationId xmlns:p14="http://schemas.microsoft.com/office/powerpoint/2010/main" val="3939377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x8">
    <p:bg>
      <p:bgPr>
        <a:solidFill>
          <a:schemeClr val="accent2"/>
        </a:solidFill>
        <a:effectLst/>
      </p:bgPr>
    </p:bg>
    <p:spTree>
      <p:nvGrpSpPr>
        <p:cNvPr id="1" name=""/>
        <p:cNvGrpSpPr/>
        <p:nvPr/>
      </p:nvGrpSpPr>
      <p:grpSpPr>
        <a:xfrm>
          <a:off x="0" y="0"/>
          <a:ext cx="0" cy="0"/>
          <a:chOff x="0" y="0"/>
          <a:chExt cx="0" cy="0"/>
        </a:xfrm>
      </p:grpSpPr>
      <p:sp>
        <p:nvSpPr>
          <p:cNvPr id="8" name="Google Shape;1149;p53">
            <a:extLst>
              <a:ext uri="{FF2B5EF4-FFF2-40B4-BE49-F238E27FC236}">
                <a16:creationId xmlns:a16="http://schemas.microsoft.com/office/drawing/2014/main" id="{559D8666-7371-3C57-AFFE-49810709BDDB}"/>
              </a:ext>
            </a:extLst>
          </p:cNvPr>
          <p:cNvSpPr/>
          <p:nvPr userDrawn="1"/>
        </p:nvSpPr>
        <p:spPr>
          <a:xfrm>
            <a:off x="663551"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149;p53">
            <a:extLst>
              <a:ext uri="{FF2B5EF4-FFF2-40B4-BE49-F238E27FC236}">
                <a16:creationId xmlns:a16="http://schemas.microsoft.com/office/drawing/2014/main" id="{434B564B-DE03-74A6-773C-0FD4632658D1}"/>
              </a:ext>
            </a:extLst>
          </p:cNvPr>
          <p:cNvSpPr/>
          <p:nvPr userDrawn="1"/>
        </p:nvSpPr>
        <p:spPr>
          <a:xfrm>
            <a:off x="663550"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5" name="Google Shape;1149;p53">
            <a:extLst>
              <a:ext uri="{FF2B5EF4-FFF2-40B4-BE49-F238E27FC236}">
                <a16:creationId xmlns:a16="http://schemas.microsoft.com/office/drawing/2014/main" id="{A98F51D8-7768-BB9C-DEFD-FE6F101B538B}"/>
              </a:ext>
            </a:extLst>
          </p:cNvPr>
          <p:cNvSpPr/>
          <p:nvPr userDrawn="1"/>
        </p:nvSpPr>
        <p:spPr>
          <a:xfrm>
            <a:off x="3509629"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7" name="Google Shape;1149;p53">
            <a:extLst>
              <a:ext uri="{FF2B5EF4-FFF2-40B4-BE49-F238E27FC236}">
                <a16:creationId xmlns:a16="http://schemas.microsoft.com/office/drawing/2014/main" id="{824DDB7E-F583-BE45-8440-04134133EF5E}"/>
              </a:ext>
            </a:extLst>
          </p:cNvPr>
          <p:cNvSpPr/>
          <p:nvPr userDrawn="1"/>
        </p:nvSpPr>
        <p:spPr>
          <a:xfrm>
            <a:off x="3509628"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9" name="Google Shape;1149;p53">
            <a:extLst>
              <a:ext uri="{FF2B5EF4-FFF2-40B4-BE49-F238E27FC236}">
                <a16:creationId xmlns:a16="http://schemas.microsoft.com/office/drawing/2014/main" id="{3AB34327-1213-C6F7-069A-661286889411}"/>
              </a:ext>
            </a:extLst>
          </p:cNvPr>
          <p:cNvSpPr/>
          <p:nvPr userDrawn="1"/>
        </p:nvSpPr>
        <p:spPr>
          <a:xfrm>
            <a:off x="6355709"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Google Shape;1149;p53">
            <a:extLst>
              <a:ext uri="{FF2B5EF4-FFF2-40B4-BE49-F238E27FC236}">
                <a16:creationId xmlns:a16="http://schemas.microsoft.com/office/drawing/2014/main" id="{B6BF1339-971D-E8EC-9A92-C646A04A9796}"/>
              </a:ext>
            </a:extLst>
          </p:cNvPr>
          <p:cNvSpPr/>
          <p:nvPr userDrawn="1"/>
        </p:nvSpPr>
        <p:spPr>
          <a:xfrm>
            <a:off x="6355708"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4" name="Google Shape;1149;p53">
            <a:extLst>
              <a:ext uri="{FF2B5EF4-FFF2-40B4-BE49-F238E27FC236}">
                <a16:creationId xmlns:a16="http://schemas.microsoft.com/office/drawing/2014/main" id="{2C16FE32-0722-CA1D-92A1-77B7780BDE81}"/>
              </a:ext>
            </a:extLst>
          </p:cNvPr>
          <p:cNvSpPr/>
          <p:nvPr userDrawn="1"/>
        </p:nvSpPr>
        <p:spPr>
          <a:xfrm>
            <a:off x="9201787"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7" name="Google Shape;1149;p53">
            <a:extLst>
              <a:ext uri="{FF2B5EF4-FFF2-40B4-BE49-F238E27FC236}">
                <a16:creationId xmlns:a16="http://schemas.microsoft.com/office/drawing/2014/main" id="{A3D368EA-D182-9937-D248-E4051379E257}"/>
              </a:ext>
            </a:extLst>
          </p:cNvPr>
          <p:cNvSpPr/>
          <p:nvPr userDrawn="1"/>
        </p:nvSpPr>
        <p:spPr>
          <a:xfrm>
            <a:off x="9201786"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ED7FDA4E-49F9-223C-DA55-A79802EE1883}"/>
              </a:ext>
            </a:extLst>
          </p:cNvPr>
          <p:cNvSpPr>
            <a:spLocks noGrp="1"/>
          </p:cNvSpPr>
          <p:nvPr>
            <p:ph type="title"/>
          </p:nvPr>
        </p:nvSpPr>
        <p:spPr/>
        <p:txBody>
          <a:bodyPr/>
          <a:lstStyle>
            <a:lvl1pPr>
              <a:defRPr>
                <a:solidFill>
                  <a:schemeClr val="tx1"/>
                </a:solidFill>
              </a:defRPr>
            </a:lvl1pPr>
          </a:lstStyle>
          <a:p>
            <a:r>
              <a:rPr lang="en-US" noProof="0"/>
              <a:t>Click to edit Master title style</a:t>
            </a:r>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565816"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579532"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580220" y="3584901"/>
            <a:ext cx="2514600" cy="274320"/>
          </a:xfrm>
        </p:spPr>
        <p:txBody>
          <a:bodyPr/>
          <a:lstStyle>
            <a:lvl1pPr marL="0" indent="0" algn="ctr">
              <a:buNone/>
              <a:defRPr sz="1200"/>
            </a:lvl1pPr>
          </a:lstStyle>
          <a:p>
            <a:pPr lvl="0"/>
            <a:r>
              <a:rPr lang="en-US" noProof="0"/>
              <a:t>Click to edit Master text styles</a:t>
            </a:r>
          </a:p>
        </p:txBody>
      </p:sp>
      <p:sp>
        <p:nvSpPr>
          <p:cNvPr id="46" name="Text Placeholder 24">
            <a:extLst>
              <a:ext uri="{FF2B5EF4-FFF2-40B4-BE49-F238E27FC236}">
                <a16:creationId xmlns:a16="http://schemas.microsoft.com/office/drawing/2014/main" id="{F27A4420-EB9D-589B-DE9E-4CFCC6B25A6E}"/>
              </a:ext>
            </a:extLst>
          </p:cNvPr>
          <p:cNvSpPr>
            <a:spLocks noGrp="1"/>
          </p:cNvSpPr>
          <p:nvPr>
            <p:ph type="body" sz="quarter" idx="25"/>
          </p:nvPr>
        </p:nvSpPr>
        <p:spPr>
          <a:xfrm>
            <a:off x="565816"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7" name="Picture Placeholder 22">
            <a:extLst>
              <a:ext uri="{FF2B5EF4-FFF2-40B4-BE49-F238E27FC236}">
                <a16:creationId xmlns:a16="http://schemas.microsoft.com/office/drawing/2014/main" id="{D76F8DA4-2C9A-48DE-DB4A-045A11601F4C}"/>
              </a:ext>
            </a:extLst>
          </p:cNvPr>
          <p:cNvSpPr>
            <a:spLocks noGrp="1"/>
          </p:cNvSpPr>
          <p:nvPr>
            <p:ph type="pic" sz="quarter" idx="36"/>
          </p:nvPr>
        </p:nvSpPr>
        <p:spPr>
          <a:xfrm>
            <a:off x="579532"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47" name="Text Placeholder 26">
            <a:extLst>
              <a:ext uri="{FF2B5EF4-FFF2-40B4-BE49-F238E27FC236}">
                <a16:creationId xmlns:a16="http://schemas.microsoft.com/office/drawing/2014/main" id="{010C7458-97A7-97A1-88E7-1D3194A7EA4C}"/>
              </a:ext>
            </a:extLst>
          </p:cNvPr>
          <p:cNvSpPr>
            <a:spLocks noGrp="1"/>
          </p:cNvSpPr>
          <p:nvPr>
            <p:ph type="body" sz="quarter" idx="26"/>
          </p:nvPr>
        </p:nvSpPr>
        <p:spPr>
          <a:xfrm>
            <a:off x="580220" y="5947269"/>
            <a:ext cx="2514600" cy="274320"/>
          </a:xfrm>
        </p:spPr>
        <p:txBody>
          <a:bodyPr/>
          <a:lstStyle>
            <a:lvl1pPr marL="0" indent="0" algn="ctr">
              <a:buNone/>
              <a:defRPr sz="12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3419856"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3433572"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3419856" y="3584901"/>
            <a:ext cx="2514600" cy="274320"/>
          </a:xfrm>
        </p:spPr>
        <p:txBody>
          <a:bodyPr/>
          <a:lstStyle>
            <a:lvl1pPr marL="0" indent="0" algn="ctr">
              <a:buNone/>
              <a:defRPr sz="1200"/>
            </a:lvl1pPr>
          </a:lstStyle>
          <a:p>
            <a:pPr lvl="0"/>
            <a:r>
              <a:rPr lang="en-US" noProof="0"/>
              <a:t>Click to edit Master text styles</a:t>
            </a:r>
          </a:p>
        </p:txBody>
      </p:sp>
      <p:sp>
        <p:nvSpPr>
          <p:cNvPr id="48" name="Text Placeholder 24">
            <a:extLst>
              <a:ext uri="{FF2B5EF4-FFF2-40B4-BE49-F238E27FC236}">
                <a16:creationId xmlns:a16="http://schemas.microsoft.com/office/drawing/2014/main" id="{27F73601-DBA6-A721-D6BF-321A387810A8}"/>
              </a:ext>
            </a:extLst>
          </p:cNvPr>
          <p:cNvSpPr>
            <a:spLocks noGrp="1"/>
          </p:cNvSpPr>
          <p:nvPr>
            <p:ph type="body" sz="quarter" idx="27"/>
          </p:nvPr>
        </p:nvSpPr>
        <p:spPr>
          <a:xfrm>
            <a:off x="3419856"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49" name="Picture Placeholder 22">
            <a:extLst>
              <a:ext uri="{FF2B5EF4-FFF2-40B4-BE49-F238E27FC236}">
                <a16:creationId xmlns:a16="http://schemas.microsoft.com/office/drawing/2014/main" id="{060504F7-2F69-FC38-B09C-5DCA35CD85A9}"/>
              </a:ext>
            </a:extLst>
          </p:cNvPr>
          <p:cNvSpPr>
            <a:spLocks noGrp="1"/>
          </p:cNvSpPr>
          <p:nvPr>
            <p:ph type="pic" sz="quarter" idx="28"/>
          </p:nvPr>
        </p:nvSpPr>
        <p:spPr>
          <a:xfrm>
            <a:off x="3433572"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0" name="Text Placeholder 26">
            <a:extLst>
              <a:ext uri="{FF2B5EF4-FFF2-40B4-BE49-F238E27FC236}">
                <a16:creationId xmlns:a16="http://schemas.microsoft.com/office/drawing/2014/main" id="{3843A45B-37B6-D773-B219-9EBAD5F19532}"/>
              </a:ext>
            </a:extLst>
          </p:cNvPr>
          <p:cNvSpPr>
            <a:spLocks noGrp="1"/>
          </p:cNvSpPr>
          <p:nvPr>
            <p:ph type="body" sz="quarter" idx="29"/>
          </p:nvPr>
        </p:nvSpPr>
        <p:spPr>
          <a:xfrm>
            <a:off x="3419856" y="5947269"/>
            <a:ext cx="2514600" cy="274320"/>
          </a:xfrm>
        </p:spPr>
        <p:txBody>
          <a:bodyPr/>
          <a:lstStyle>
            <a:lvl1pPr marL="0" indent="0" algn="ctr">
              <a:buNone/>
              <a:defRPr sz="12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6263640"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6277356"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6263640" y="3584901"/>
            <a:ext cx="2514600" cy="274320"/>
          </a:xfrm>
        </p:spPr>
        <p:txBody>
          <a:bodyPr/>
          <a:lstStyle>
            <a:lvl1pPr marL="0" indent="0" algn="ctr">
              <a:buNone/>
              <a:defRPr sz="1200"/>
            </a:lvl1pPr>
          </a:lstStyle>
          <a:p>
            <a:pPr lvl="0"/>
            <a:r>
              <a:rPr lang="en-US" noProof="0"/>
              <a:t>Click to edit Master text styles</a:t>
            </a:r>
          </a:p>
        </p:txBody>
      </p:sp>
      <p:sp>
        <p:nvSpPr>
          <p:cNvPr id="51" name="Text Placeholder 24">
            <a:extLst>
              <a:ext uri="{FF2B5EF4-FFF2-40B4-BE49-F238E27FC236}">
                <a16:creationId xmlns:a16="http://schemas.microsoft.com/office/drawing/2014/main" id="{E5E9A104-54F0-5100-0B27-DBD2DF206786}"/>
              </a:ext>
            </a:extLst>
          </p:cNvPr>
          <p:cNvSpPr>
            <a:spLocks noGrp="1"/>
          </p:cNvSpPr>
          <p:nvPr>
            <p:ph type="body" sz="quarter" idx="30"/>
          </p:nvPr>
        </p:nvSpPr>
        <p:spPr>
          <a:xfrm>
            <a:off x="6263640"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2" name="Picture Placeholder 22">
            <a:extLst>
              <a:ext uri="{FF2B5EF4-FFF2-40B4-BE49-F238E27FC236}">
                <a16:creationId xmlns:a16="http://schemas.microsoft.com/office/drawing/2014/main" id="{23469072-7775-90E2-6C92-C6D03C1DACB0}"/>
              </a:ext>
            </a:extLst>
          </p:cNvPr>
          <p:cNvSpPr>
            <a:spLocks noGrp="1"/>
          </p:cNvSpPr>
          <p:nvPr>
            <p:ph type="pic" sz="quarter" idx="31"/>
          </p:nvPr>
        </p:nvSpPr>
        <p:spPr>
          <a:xfrm>
            <a:off x="6277356"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3" name="Text Placeholder 26">
            <a:extLst>
              <a:ext uri="{FF2B5EF4-FFF2-40B4-BE49-F238E27FC236}">
                <a16:creationId xmlns:a16="http://schemas.microsoft.com/office/drawing/2014/main" id="{BF06B9AA-555D-874C-1198-B3ED9EBC7140}"/>
              </a:ext>
            </a:extLst>
          </p:cNvPr>
          <p:cNvSpPr>
            <a:spLocks noGrp="1"/>
          </p:cNvSpPr>
          <p:nvPr>
            <p:ph type="body" sz="quarter" idx="32"/>
          </p:nvPr>
        </p:nvSpPr>
        <p:spPr>
          <a:xfrm>
            <a:off x="6263640" y="5947269"/>
            <a:ext cx="2514600" cy="274320"/>
          </a:xfrm>
        </p:spPr>
        <p:txBody>
          <a:bodyPr/>
          <a:lstStyle>
            <a:lvl1pPr marL="0" indent="0" algn="ctr">
              <a:buNone/>
              <a:defRPr sz="12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9107424"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9121140"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9107424" y="3584901"/>
            <a:ext cx="2514600" cy="274320"/>
          </a:xfrm>
        </p:spPr>
        <p:txBody>
          <a:bodyPr/>
          <a:lstStyle>
            <a:lvl1pPr marL="0" indent="0" algn="ctr">
              <a:buNone/>
              <a:defRPr sz="1200"/>
            </a:lvl1pPr>
          </a:lstStyle>
          <a:p>
            <a:pPr lvl="0"/>
            <a:r>
              <a:rPr lang="en-US" noProof="0"/>
              <a:t>Click to edit Master text styles</a:t>
            </a:r>
          </a:p>
        </p:txBody>
      </p:sp>
      <p:sp>
        <p:nvSpPr>
          <p:cNvPr id="54" name="Text Placeholder 24">
            <a:extLst>
              <a:ext uri="{FF2B5EF4-FFF2-40B4-BE49-F238E27FC236}">
                <a16:creationId xmlns:a16="http://schemas.microsoft.com/office/drawing/2014/main" id="{9690986C-4F11-A46D-923C-CCC08AB6CB76}"/>
              </a:ext>
            </a:extLst>
          </p:cNvPr>
          <p:cNvSpPr>
            <a:spLocks noGrp="1"/>
          </p:cNvSpPr>
          <p:nvPr>
            <p:ph type="body" sz="quarter" idx="33"/>
          </p:nvPr>
        </p:nvSpPr>
        <p:spPr>
          <a:xfrm>
            <a:off x="9107424"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5" name="Picture Placeholder 22">
            <a:extLst>
              <a:ext uri="{FF2B5EF4-FFF2-40B4-BE49-F238E27FC236}">
                <a16:creationId xmlns:a16="http://schemas.microsoft.com/office/drawing/2014/main" id="{A4293B55-9185-9732-2F46-4B62C7F1F21E}"/>
              </a:ext>
            </a:extLst>
          </p:cNvPr>
          <p:cNvSpPr>
            <a:spLocks noGrp="1"/>
          </p:cNvSpPr>
          <p:nvPr>
            <p:ph type="pic" sz="quarter" idx="34"/>
          </p:nvPr>
        </p:nvSpPr>
        <p:spPr>
          <a:xfrm>
            <a:off x="9121140"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6" name="Text Placeholder 26">
            <a:extLst>
              <a:ext uri="{FF2B5EF4-FFF2-40B4-BE49-F238E27FC236}">
                <a16:creationId xmlns:a16="http://schemas.microsoft.com/office/drawing/2014/main" id="{B8529D99-B7B2-6411-E928-9FA204E3842A}"/>
              </a:ext>
            </a:extLst>
          </p:cNvPr>
          <p:cNvSpPr>
            <a:spLocks noGrp="1"/>
          </p:cNvSpPr>
          <p:nvPr>
            <p:ph type="body" sz="quarter" idx="35"/>
          </p:nvPr>
        </p:nvSpPr>
        <p:spPr>
          <a:xfrm>
            <a:off x="9107424" y="5947269"/>
            <a:ext cx="2514600" cy="274320"/>
          </a:xfrm>
        </p:spPr>
        <p:txBody>
          <a:bodyPr/>
          <a:lstStyle>
            <a:lvl1pPr marL="0" indent="0" algn="ctr">
              <a:buNone/>
              <a:defRPr sz="1200"/>
            </a:lvl1pPr>
          </a:lstStyle>
          <a:p>
            <a:pPr lvl="0"/>
            <a:r>
              <a:rPr lang="en-US" noProof="0"/>
              <a:t>Click to edit Master text styles</a:t>
            </a:r>
          </a:p>
        </p:txBody>
      </p:sp>
    </p:spTree>
    <p:extLst>
      <p:ext uri="{BB962C8B-B14F-4D97-AF65-F5344CB8AC3E}">
        <p14:creationId xmlns:p14="http://schemas.microsoft.com/office/powerpoint/2010/main" val="222061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is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EB71-EE42-930D-4E54-FA0F44BD2D36}"/>
              </a:ext>
            </a:extLst>
          </p:cNvPr>
          <p:cNvSpPr>
            <a:spLocks noGrp="1"/>
          </p:cNvSpPr>
          <p:nvPr>
            <p:ph type="title"/>
          </p:nvPr>
        </p:nvSpPr>
        <p:spPr>
          <a:xfrm>
            <a:off x="731520" y="1947672"/>
            <a:ext cx="3209544" cy="2862072"/>
          </a:xfrm>
        </p:spPr>
        <p:txBody>
          <a:bodyPr anchor="ctr"/>
          <a:lstStyle>
            <a:lvl1pPr algn="l">
              <a:defRPr/>
            </a:lvl1pPr>
          </a:lstStyle>
          <a:p>
            <a:r>
              <a:rPr lang="en-US" noProof="0"/>
              <a:t>Click to edit Master title style</a:t>
            </a:r>
          </a:p>
        </p:txBody>
      </p:sp>
      <p:sp>
        <p:nvSpPr>
          <p:cNvPr id="7" name="Google Shape;1247;p56">
            <a:extLst>
              <a:ext uri="{FF2B5EF4-FFF2-40B4-BE49-F238E27FC236}">
                <a16:creationId xmlns:a16="http://schemas.microsoft.com/office/drawing/2014/main" id="{1A52F175-2E39-E9BE-B4DF-67098DB248AA}"/>
              </a:ext>
            </a:extLst>
          </p:cNvPr>
          <p:cNvSpPr/>
          <p:nvPr userDrawn="1"/>
        </p:nvSpPr>
        <p:spPr>
          <a:xfrm>
            <a:off x="5607119" y="34704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accent2"/>
              </a:solidFill>
              <a:latin typeface="+mj-lt"/>
              <a:ea typeface="Karla"/>
              <a:cs typeface="Karla"/>
              <a:sym typeface="Karla"/>
            </a:endParaRPr>
          </a:p>
        </p:txBody>
      </p:sp>
      <p:sp>
        <p:nvSpPr>
          <p:cNvPr id="9" name="Google Shape;1264;p56">
            <a:extLst>
              <a:ext uri="{FF2B5EF4-FFF2-40B4-BE49-F238E27FC236}">
                <a16:creationId xmlns:a16="http://schemas.microsoft.com/office/drawing/2014/main" id="{CE3B3000-733D-1995-D39A-E659E5A429CC}"/>
              </a:ext>
            </a:extLst>
          </p:cNvPr>
          <p:cNvSpPr/>
          <p:nvPr userDrawn="1"/>
        </p:nvSpPr>
        <p:spPr>
          <a:xfrm>
            <a:off x="5607119" y="16236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1" name="Google Shape;1278;p56">
            <a:extLst>
              <a:ext uri="{FF2B5EF4-FFF2-40B4-BE49-F238E27FC236}">
                <a16:creationId xmlns:a16="http://schemas.microsoft.com/office/drawing/2014/main" id="{F1BC0AB2-17DA-D97E-3052-DA48D80F7428}"/>
              </a:ext>
            </a:extLst>
          </p:cNvPr>
          <p:cNvSpPr/>
          <p:nvPr userDrawn="1"/>
        </p:nvSpPr>
        <p:spPr>
          <a:xfrm>
            <a:off x="5607119" y="292595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3" name="Google Shape;1278;p56">
            <a:extLst>
              <a:ext uri="{FF2B5EF4-FFF2-40B4-BE49-F238E27FC236}">
                <a16:creationId xmlns:a16="http://schemas.microsoft.com/office/drawing/2014/main" id="{C860490F-E3DB-3E9F-0AC6-F04949DC59C3}"/>
              </a:ext>
            </a:extLst>
          </p:cNvPr>
          <p:cNvSpPr/>
          <p:nvPr userDrawn="1"/>
        </p:nvSpPr>
        <p:spPr>
          <a:xfrm>
            <a:off x="5607120" y="422303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5" name="Google Shape;1278;p56">
            <a:extLst>
              <a:ext uri="{FF2B5EF4-FFF2-40B4-BE49-F238E27FC236}">
                <a16:creationId xmlns:a16="http://schemas.microsoft.com/office/drawing/2014/main" id="{522E5778-EA03-EFC4-08AA-ECB1C07ED56E}"/>
              </a:ext>
            </a:extLst>
          </p:cNvPr>
          <p:cNvSpPr/>
          <p:nvPr userDrawn="1"/>
        </p:nvSpPr>
        <p:spPr>
          <a:xfrm>
            <a:off x="5607120" y="55194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7" name="Google Shape;1268;p56">
            <a:extLst>
              <a:ext uri="{FF2B5EF4-FFF2-40B4-BE49-F238E27FC236}">
                <a16:creationId xmlns:a16="http://schemas.microsoft.com/office/drawing/2014/main" id="{EEA0BE49-92E1-A1A3-40E0-DDAA5511F637}"/>
              </a:ext>
            </a:extLst>
          </p:cNvPr>
          <p:cNvSpPr/>
          <p:nvPr userDrawn="1"/>
        </p:nvSpPr>
        <p:spPr>
          <a:xfrm>
            <a:off x="4348745" y="1637743"/>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9" name="Google Shape;1282;p56">
            <a:extLst>
              <a:ext uri="{FF2B5EF4-FFF2-40B4-BE49-F238E27FC236}">
                <a16:creationId xmlns:a16="http://schemas.microsoft.com/office/drawing/2014/main" id="{DF15F1EC-1D2B-FF49-7785-26BC7083A07C}"/>
              </a:ext>
            </a:extLst>
          </p:cNvPr>
          <p:cNvSpPr/>
          <p:nvPr userDrawn="1"/>
        </p:nvSpPr>
        <p:spPr>
          <a:xfrm>
            <a:off x="4348745" y="2927249"/>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Google Shape;1282;p56">
            <a:extLst>
              <a:ext uri="{FF2B5EF4-FFF2-40B4-BE49-F238E27FC236}">
                <a16:creationId xmlns:a16="http://schemas.microsoft.com/office/drawing/2014/main" id="{BE3FDD69-3D60-CF6B-97A3-7B2C1AE3100A}"/>
              </a:ext>
            </a:extLst>
          </p:cNvPr>
          <p:cNvSpPr/>
          <p:nvPr userDrawn="1"/>
        </p:nvSpPr>
        <p:spPr>
          <a:xfrm>
            <a:off x="4348745" y="427700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3" name="Google Shape;1282;p56">
            <a:extLst>
              <a:ext uri="{FF2B5EF4-FFF2-40B4-BE49-F238E27FC236}">
                <a16:creationId xmlns:a16="http://schemas.microsoft.com/office/drawing/2014/main" id="{E3BB1E5B-DA10-B332-D4B8-D551C3053C53}"/>
              </a:ext>
            </a:extLst>
          </p:cNvPr>
          <p:cNvSpPr/>
          <p:nvPr userDrawn="1"/>
        </p:nvSpPr>
        <p:spPr>
          <a:xfrm>
            <a:off x="4348745" y="5568541"/>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5" name="Google Shape;1251;p56">
            <a:extLst>
              <a:ext uri="{FF2B5EF4-FFF2-40B4-BE49-F238E27FC236}">
                <a16:creationId xmlns:a16="http://schemas.microsoft.com/office/drawing/2014/main" id="{8D887B7F-9EBA-E7B8-64CE-5EAB1DF08E19}"/>
              </a:ext>
            </a:extLst>
          </p:cNvPr>
          <p:cNvSpPr/>
          <p:nvPr userDrawn="1"/>
        </p:nvSpPr>
        <p:spPr>
          <a:xfrm>
            <a:off x="4348745" y="36111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7" name="Google Shape;1248;p56">
            <a:extLst>
              <a:ext uri="{FF2B5EF4-FFF2-40B4-BE49-F238E27FC236}">
                <a16:creationId xmlns:a16="http://schemas.microsoft.com/office/drawing/2014/main" id="{5AC86C31-7E67-B4EC-1AE0-291ED77F2214}"/>
              </a:ext>
            </a:extLst>
          </p:cNvPr>
          <p:cNvSpPr/>
          <p:nvPr userDrawn="1"/>
        </p:nvSpPr>
        <p:spPr>
          <a:xfrm>
            <a:off x="5512393" y="24143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29" name="Google Shape;1265;p56">
            <a:extLst>
              <a:ext uri="{FF2B5EF4-FFF2-40B4-BE49-F238E27FC236}">
                <a16:creationId xmlns:a16="http://schemas.microsoft.com/office/drawing/2014/main" id="{A7BF8E2B-5184-B584-D484-7D82C9DA6C41}"/>
              </a:ext>
            </a:extLst>
          </p:cNvPr>
          <p:cNvSpPr/>
          <p:nvPr userDrawn="1"/>
        </p:nvSpPr>
        <p:spPr>
          <a:xfrm>
            <a:off x="5512393" y="15180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1" name="Google Shape;1279;p56">
            <a:extLst>
              <a:ext uri="{FF2B5EF4-FFF2-40B4-BE49-F238E27FC236}">
                <a16:creationId xmlns:a16="http://schemas.microsoft.com/office/drawing/2014/main" id="{9E808B73-94D7-57E7-3837-3DA718162E5B}"/>
              </a:ext>
            </a:extLst>
          </p:cNvPr>
          <p:cNvSpPr/>
          <p:nvPr userDrawn="1"/>
        </p:nvSpPr>
        <p:spPr>
          <a:xfrm>
            <a:off x="5512393" y="2807563"/>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3" name="Google Shape;1279;p56">
            <a:extLst>
              <a:ext uri="{FF2B5EF4-FFF2-40B4-BE49-F238E27FC236}">
                <a16:creationId xmlns:a16="http://schemas.microsoft.com/office/drawing/2014/main" id="{F340E0DF-98FD-EA55-7B4B-8E58FC5CFCDA}"/>
              </a:ext>
            </a:extLst>
          </p:cNvPr>
          <p:cNvSpPr/>
          <p:nvPr userDrawn="1"/>
        </p:nvSpPr>
        <p:spPr>
          <a:xfrm>
            <a:off x="5512394" y="411742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5" name="Google Shape;1279;p56">
            <a:extLst>
              <a:ext uri="{FF2B5EF4-FFF2-40B4-BE49-F238E27FC236}">
                <a16:creationId xmlns:a16="http://schemas.microsoft.com/office/drawing/2014/main" id="{1F52D7F5-AD34-C5B1-EEA2-F711AD3A8C3F}"/>
              </a:ext>
            </a:extLst>
          </p:cNvPr>
          <p:cNvSpPr/>
          <p:nvPr userDrawn="1"/>
        </p:nvSpPr>
        <p:spPr>
          <a:xfrm>
            <a:off x="5512394" y="54138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7" name="Google Shape;1251;p56">
            <a:extLst>
              <a:ext uri="{FF2B5EF4-FFF2-40B4-BE49-F238E27FC236}">
                <a16:creationId xmlns:a16="http://schemas.microsoft.com/office/drawing/2014/main" id="{A4889AFC-C17E-6AF6-25D9-F977ACD04A9D}"/>
              </a:ext>
            </a:extLst>
          </p:cNvPr>
          <p:cNvSpPr/>
          <p:nvPr userDrawn="1"/>
        </p:nvSpPr>
        <p:spPr>
          <a:xfrm>
            <a:off x="4290632" y="303003"/>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39" name="Google Shape;1268;p56">
            <a:extLst>
              <a:ext uri="{FF2B5EF4-FFF2-40B4-BE49-F238E27FC236}">
                <a16:creationId xmlns:a16="http://schemas.microsoft.com/office/drawing/2014/main" id="{5E0F6889-9671-EA56-B88B-DBA6C149062C}"/>
              </a:ext>
            </a:extLst>
          </p:cNvPr>
          <p:cNvSpPr/>
          <p:nvPr userDrawn="1"/>
        </p:nvSpPr>
        <p:spPr>
          <a:xfrm>
            <a:off x="4290632" y="1579630"/>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1" name="Google Shape;1282;p56">
            <a:extLst>
              <a:ext uri="{FF2B5EF4-FFF2-40B4-BE49-F238E27FC236}">
                <a16:creationId xmlns:a16="http://schemas.microsoft.com/office/drawing/2014/main" id="{44CB8F8B-1D14-EA9D-117E-79BB0DB776E9}"/>
              </a:ext>
            </a:extLst>
          </p:cNvPr>
          <p:cNvSpPr/>
          <p:nvPr userDrawn="1"/>
        </p:nvSpPr>
        <p:spPr>
          <a:xfrm>
            <a:off x="4290632" y="2869136"/>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3" name="Google Shape;1282;p56">
            <a:extLst>
              <a:ext uri="{FF2B5EF4-FFF2-40B4-BE49-F238E27FC236}">
                <a16:creationId xmlns:a16="http://schemas.microsoft.com/office/drawing/2014/main" id="{9D8D9DEA-F6DA-EFDC-5DDF-946728969392}"/>
              </a:ext>
            </a:extLst>
          </p:cNvPr>
          <p:cNvSpPr/>
          <p:nvPr userDrawn="1"/>
        </p:nvSpPr>
        <p:spPr>
          <a:xfrm>
            <a:off x="4290632" y="4217824"/>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5" name="Google Shape;1282;p56">
            <a:extLst>
              <a:ext uri="{FF2B5EF4-FFF2-40B4-BE49-F238E27FC236}">
                <a16:creationId xmlns:a16="http://schemas.microsoft.com/office/drawing/2014/main" id="{5B83F600-A2A8-FC3E-235C-F63589027CEC}"/>
              </a:ext>
            </a:extLst>
          </p:cNvPr>
          <p:cNvSpPr/>
          <p:nvPr userDrawn="1"/>
        </p:nvSpPr>
        <p:spPr>
          <a:xfrm>
            <a:off x="4290632" y="5510428"/>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7" name="Picture Placeholder 46">
            <a:extLst>
              <a:ext uri="{FF2B5EF4-FFF2-40B4-BE49-F238E27FC236}">
                <a16:creationId xmlns:a16="http://schemas.microsoft.com/office/drawing/2014/main" id="{3B37AA0A-CC3F-643E-4CA3-94EE9D0B955A}"/>
              </a:ext>
            </a:extLst>
          </p:cNvPr>
          <p:cNvSpPr>
            <a:spLocks noGrp="1"/>
          </p:cNvSpPr>
          <p:nvPr>
            <p:ph type="pic" sz="quarter" idx="10"/>
          </p:nvPr>
        </p:nvSpPr>
        <p:spPr>
          <a:xfrm>
            <a:off x="4455524" y="467895"/>
            <a:ext cx="640080" cy="640080"/>
          </a:xfrm>
        </p:spPr>
        <p:txBody>
          <a:bodyPr anchor="ctr"/>
          <a:lstStyle>
            <a:lvl1pPr marL="0" indent="0" algn="ctr">
              <a:buNone/>
              <a:defRPr sz="900"/>
            </a:lvl1pPr>
          </a:lstStyle>
          <a:p>
            <a:r>
              <a:rPr lang="en-US" noProof="0"/>
              <a:t>Click icon to add picture</a:t>
            </a:r>
          </a:p>
        </p:txBody>
      </p:sp>
      <p:sp>
        <p:nvSpPr>
          <p:cNvPr id="53" name="Text Placeholder 52">
            <a:extLst>
              <a:ext uri="{FF2B5EF4-FFF2-40B4-BE49-F238E27FC236}">
                <a16:creationId xmlns:a16="http://schemas.microsoft.com/office/drawing/2014/main" id="{04148F56-845C-40C8-5EFE-44B32FB55764}"/>
              </a:ext>
            </a:extLst>
          </p:cNvPr>
          <p:cNvSpPr>
            <a:spLocks noGrp="1"/>
          </p:cNvSpPr>
          <p:nvPr>
            <p:ph type="body" sz="quarter" idx="15"/>
          </p:nvPr>
        </p:nvSpPr>
        <p:spPr>
          <a:xfrm>
            <a:off x="5769864" y="457200"/>
            <a:ext cx="3840480" cy="338328"/>
          </a:xfrm>
        </p:spPr>
        <p:txBody>
          <a:bodyPr/>
          <a:lstStyle>
            <a:lvl1pPr marL="0" indent="0">
              <a:buNone/>
              <a:defRPr sz="2000">
                <a:latin typeface="+mj-lt"/>
              </a:defRPr>
            </a:lvl1pPr>
          </a:lstStyle>
          <a:p>
            <a:pPr lvl="0"/>
            <a:r>
              <a:rPr lang="en-US" noProof="0"/>
              <a:t>Click to edit Master text styles</a:t>
            </a:r>
          </a:p>
        </p:txBody>
      </p:sp>
      <p:sp>
        <p:nvSpPr>
          <p:cNvPr id="58" name="Text Placeholder 52">
            <a:extLst>
              <a:ext uri="{FF2B5EF4-FFF2-40B4-BE49-F238E27FC236}">
                <a16:creationId xmlns:a16="http://schemas.microsoft.com/office/drawing/2014/main" id="{6FAEB77B-C9AE-5EC8-3043-2C6C91015EF2}"/>
              </a:ext>
            </a:extLst>
          </p:cNvPr>
          <p:cNvSpPr>
            <a:spLocks noGrp="1"/>
          </p:cNvSpPr>
          <p:nvPr>
            <p:ph type="body" sz="quarter" idx="20"/>
          </p:nvPr>
        </p:nvSpPr>
        <p:spPr>
          <a:xfrm>
            <a:off x="5769864" y="780642"/>
            <a:ext cx="5029200" cy="338328"/>
          </a:xfrm>
        </p:spPr>
        <p:txBody>
          <a:bodyPr/>
          <a:lstStyle>
            <a:lvl1pPr marL="0" indent="0">
              <a:buNone/>
              <a:defRPr sz="1600">
                <a:latin typeface="+mn-lt"/>
              </a:defRPr>
            </a:lvl1pPr>
          </a:lstStyle>
          <a:p>
            <a:pPr lvl="0"/>
            <a:r>
              <a:rPr lang="en-US" noProof="0"/>
              <a:t>Click to edit Master text styles</a:t>
            </a:r>
          </a:p>
        </p:txBody>
      </p:sp>
      <p:sp>
        <p:nvSpPr>
          <p:cNvPr id="48" name="Picture Placeholder 46">
            <a:extLst>
              <a:ext uri="{FF2B5EF4-FFF2-40B4-BE49-F238E27FC236}">
                <a16:creationId xmlns:a16="http://schemas.microsoft.com/office/drawing/2014/main" id="{EA6CA3D6-A486-C220-D150-162068803F01}"/>
              </a:ext>
            </a:extLst>
          </p:cNvPr>
          <p:cNvSpPr>
            <a:spLocks noGrp="1"/>
          </p:cNvSpPr>
          <p:nvPr>
            <p:ph type="pic" sz="quarter" idx="11"/>
          </p:nvPr>
        </p:nvSpPr>
        <p:spPr>
          <a:xfrm>
            <a:off x="4455524" y="1744522"/>
            <a:ext cx="640080" cy="640080"/>
          </a:xfrm>
        </p:spPr>
        <p:txBody>
          <a:bodyPr anchor="ctr"/>
          <a:lstStyle>
            <a:lvl1pPr marL="0" indent="0" algn="ctr">
              <a:buNone/>
              <a:defRPr sz="900"/>
            </a:lvl1pPr>
          </a:lstStyle>
          <a:p>
            <a:r>
              <a:rPr lang="en-US" noProof="0"/>
              <a:t>Click icon to add picture</a:t>
            </a:r>
          </a:p>
        </p:txBody>
      </p:sp>
      <p:sp>
        <p:nvSpPr>
          <p:cNvPr id="54" name="Text Placeholder 52">
            <a:extLst>
              <a:ext uri="{FF2B5EF4-FFF2-40B4-BE49-F238E27FC236}">
                <a16:creationId xmlns:a16="http://schemas.microsoft.com/office/drawing/2014/main" id="{B70CC111-C404-5983-7E1A-758C72DA2151}"/>
              </a:ext>
            </a:extLst>
          </p:cNvPr>
          <p:cNvSpPr>
            <a:spLocks noGrp="1"/>
          </p:cNvSpPr>
          <p:nvPr>
            <p:ph type="body" sz="quarter" idx="16"/>
          </p:nvPr>
        </p:nvSpPr>
        <p:spPr>
          <a:xfrm>
            <a:off x="5769864" y="1746504"/>
            <a:ext cx="3840480" cy="338328"/>
          </a:xfrm>
        </p:spPr>
        <p:txBody>
          <a:bodyPr/>
          <a:lstStyle>
            <a:lvl1pPr marL="0" indent="0">
              <a:buNone/>
              <a:defRPr sz="2000">
                <a:latin typeface="+mj-lt"/>
              </a:defRPr>
            </a:lvl1pPr>
          </a:lstStyle>
          <a:p>
            <a:pPr lvl="0"/>
            <a:r>
              <a:rPr lang="en-US" noProof="0"/>
              <a:t>Click to edit Master text styles</a:t>
            </a:r>
          </a:p>
        </p:txBody>
      </p:sp>
      <p:sp>
        <p:nvSpPr>
          <p:cNvPr id="59" name="Text Placeholder 52">
            <a:extLst>
              <a:ext uri="{FF2B5EF4-FFF2-40B4-BE49-F238E27FC236}">
                <a16:creationId xmlns:a16="http://schemas.microsoft.com/office/drawing/2014/main" id="{0FACAEC0-F5EF-8921-74B5-2C775EC42E63}"/>
              </a:ext>
            </a:extLst>
          </p:cNvPr>
          <p:cNvSpPr>
            <a:spLocks noGrp="1"/>
          </p:cNvSpPr>
          <p:nvPr>
            <p:ph type="body" sz="quarter" idx="21"/>
          </p:nvPr>
        </p:nvSpPr>
        <p:spPr>
          <a:xfrm>
            <a:off x="5769864" y="2069946"/>
            <a:ext cx="5029200" cy="338328"/>
          </a:xfrm>
        </p:spPr>
        <p:txBody>
          <a:bodyPr/>
          <a:lstStyle>
            <a:lvl1pPr marL="0" indent="0">
              <a:buNone/>
              <a:defRPr sz="1600">
                <a:latin typeface="+mn-lt"/>
              </a:defRPr>
            </a:lvl1pPr>
          </a:lstStyle>
          <a:p>
            <a:pPr lvl="0"/>
            <a:r>
              <a:rPr lang="en-US" noProof="0"/>
              <a:t>Click to edit Master text styles</a:t>
            </a:r>
          </a:p>
        </p:txBody>
      </p:sp>
      <p:sp>
        <p:nvSpPr>
          <p:cNvPr id="49" name="Picture Placeholder 46">
            <a:extLst>
              <a:ext uri="{FF2B5EF4-FFF2-40B4-BE49-F238E27FC236}">
                <a16:creationId xmlns:a16="http://schemas.microsoft.com/office/drawing/2014/main" id="{D85BED76-EF8A-3369-FA46-11513F2D2231}"/>
              </a:ext>
            </a:extLst>
          </p:cNvPr>
          <p:cNvSpPr>
            <a:spLocks noGrp="1"/>
          </p:cNvSpPr>
          <p:nvPr>
            <p:ph type="pic" sz="quarter" idx="12"/>
          </p:nvPr>
        </p:nvSpPr>
        <p:spPr>
          <a:xfrm>
            <a:off x="4455524" y="3034028"/>
            <a:ext cx="640080" cy="640080"/>
          </a:xfrm>
        </p:spPr>
        <p:txBody>
          <a:bodyPr anchor="ctr"/>
          <a:lstStyle>
            <a:lvl1pPr marL="0" indent="0" algn="ctr">
              <a:buNone/>
              <a:defRPr sz="900"/>
            </a:lvl1pPr>
          </a:lstStyle>
          <a:p>
            <a:r>
              <a:rPr lang="en-US" noProof="0"/>
              <a:t>Click icon to add picture</a:t>
            </a:r>
          </a:p>
        </p:txBody>
      </p:sp>
      <p:sp>
        <p:nvSpPr>
          <p:cNvPr id="55" name="Text Placeholder 52">
            <a:extLst>
              <a:ext uri="{FF2B5EF4-FFF2-40B4-BE49-F238E27FC236}">
                <a16:creationId xmlns:a16="http://schemas.microsoft.com/office/drawing/2014/main" id="{3A752FC9-DE9C-9701-E24E-6F1AC075B16E}"/>
              </a:ext>
            </a:extLst>
          </p:cNvPr>
          <p:cNvSpPr>
            <a:spLocks noGrp="1"/>
          </p:cNvSpPr>
          <p:nvPr>
            <p:ph type="body" sz="quarter" idx="17"/>
          </p:nvPr>
        </p:nvSpPr>
        <p:spPr>
          <a:xfrm>
            <a:off x="5769864" y="3035808"/>
            <a:ext cx="3840480" cy="338328"/>
          </a:xfrm>
        </p:spPr>
        <p:txBody>
          <a:bodyPr/>
          <a:lstStyle>
            <a:lvl1pPr marL="0" indent="0">
              <a:buNone/>
              <a:defRPr sz="2000">
                <a:latin typeface="+mj-lt"/>
              </a:defRPr>
            </a:lvl1pPr>
          </a:lstStyle>
          <a:p>
            <a:pPr lvl="0"/>
            <a:r>
              <a:rPr lang="en-US" noProof="0"/>
              <a:t>Click to edit Master text styles</a:t>
            </a:r>
          </a:p>
        </p:txBody>
      </p:sp>
      <p:sp>
        <p:nvSpPr>
          <p:cNvPr id="60" name="Text Placeholder 52">
            <a:extLst>
              <a:ext uri="{FF2B5EF4-FFF2-40B4-BE49-F238E27FC236}">
                <a16:creationId xmlns:a16="http://schemas.microsoft.com/office/drawing/2014/main" id="{5CA64FAC-BAC1-519A-1252-ED8A726B6313}"/>
              </a:ext>
            </a:extLst>
          </p:cNvPr>
          <p:cNvSpPr>
            <a:spLocks noGrp="1"/>
          </p:cNvSpPr>
          <p:nvPr>
            <p:ph type="body" sz="quarter" idx="22"/>
          </p:nvPr>
        </p:nvSpPr>
        <p:spPr>
          <a:xfrm>
            <a:off x="5769864" y="3359250"/>
            <a:ext cx="5029200" cy="338328"/>
          </a:xfrm>
        </p:spPr>
        <p:txBody>
          <a:bodyPr/>
          <a:lstStyle>
            <a:lvl1pPr marL="0" indent="0">
              <a:buNone/>
              <a:defRPr sz="1600">
                <a:latin typeface="+mn-lt"/>
              </a:defRPr>
            </a:lvl1pPr>
          </a:lstStyle>
          <a:p>
            <a:pPr lvl="0"/>
            <a:r>
              <a:rPr lang="en-US" noProof="0"/>
              <a:t>Click to edit Master text styles</a:t>
            </a:r>
          </a:p>
        </p:txBody>
      </p:sp>
      <p:sp>
        <p:nvSpPr>
          <p:cNvPr id="50" name="Picture Placeholder 46">
            <a:extLst>
              <a:ext uri="{FF2B5EF4-FFF2-40B4-BE49-F238E27FC236}">
                <a16:creationId xmlns:a16="http://schemas.microsoft.com/office/drawing/2014/main" id="{5FF1804E-BBAF-5060-07A3-705BCCF0D7C5}"/>
              </a:ext>
            </a:extLst>
          </p:cNvPr>
          <p:cNvSpPr>
            <a:spLocks noGrp="1"/>
          </p:cNvSpPr>
          <p:nvPr>
            <p:ph type="pic" sz="quarter" idx="13"/>
          </p:nvPr>
        </p:nvSpPr>
        <p:spPr>
          <a:xfrm>
            <a:off x="4455524" y="4382716"/>
            <a:ext cx="640080" cy="640080"/>
          </a:xfrm>
        </p:spPr>
        <p:txBody>
          <a:bodyPr anchor="ctr"/>
          <a:lstStyle>
            <a:lvl1pPr marL="0" indent="0" algn="ctr">
              <a:buNone/>
              <a:defRPr sz="900"/>
            </a:lvl1pPr>
          </a:lstStyle>
          <a:p>
            <a:r>
              <a:rPr lang="en-US" noProof="0"/>
              <a:t>Click icon to add picture</a:t>
            </a:r>
          </a:p>
        </p:txBody>
      </p:sp>
      <p:sp>
        <p:nvSpPr>
          <p:cNvPr id="56" name="Text Placeholder 52">
            <a:extLst>
              <a:ext uri="{FF2B5EF4-FFF2-40B4-BE49-F238E27FC236}">
                <a16:creationId xmlns:a16="http://schemas.microsoft.com/office/drawing/2014/main" id="{D03AC44E-421F-94EE-DC26-D4F6FB1D5444}"/>
              </a:ext>
            </a:extLst>
          </p:cNvPr>
          <p:cNvSpPr>
            <a:spLocks noGrp="1"/>
          </p:cNvSpPr>
          <p:nvPr>
            <p:ph type="body" sz="quarter" idx="18"/>
          </p:nvPr>
        </p:nvSpPr>
        <p:spPr>
          <a:xfrm>
            <a:off x="5769864" y="4325112"/>
            <a:ext cx="3840480" cy="338328"/>
          </a:xfrm>
        </p:spPr>
        <p:txBody>
          <a:bodyPr/>
          <a:lstStyle>
            <a:lvl1pPr marL="0" indent="0">
              <a:buNone/>
              <a:defRPr sz="2000">
                <a:latin typeface="+mj-lt"/>
              </a:defRPr>
            </a:lvl1pPr>
          </a:lstStyle>
          <a:p>
            <a:pPr lvl="0"/>
            <a:r>
              <a:rPr lang="en-US" noProof="0"/>
              <a:t>Click to edit Master text styles</a:t>
            </a:r>
          </a:p>
        </p:txBody>
      </p:sp>
      <p:sp>
        <p:nvSpPr>
          <p:cNvPr id="61" name="Text Placeholder 52">
            <a:extLst>
              <a:ext uri="{FF2B5EF4-FFF2-40B4-BE49-F238E27FC236}">
                <a16:creationId xmlns:a16="http://schemas.microsoft.com/office/drawing/2014/main" id="{4806989D-2A9A-5590-1EF7-9BF0E1F4C43D}"/>
              </a:ext>
            </a:extLst>
          </p:cNvPr>
          <p:cNvSpPr>
            <a:spLocks noGrp="1"/>
          </p:cNvSpPr>
          <p:nvPr>
            <p:ph type="body" sz="quarter" idx="23"/>
          </p:nvPr>
        </p:nvSpPr>
        <p:spPr>
          <a:xfrm>
            <a:off x="5769864" y="4648554"/>
            <a:ext cx="5029200" cy="338328"/>
          </a:xfrm>
        </p:spPr>
        <p:txBody>
          <a:bodyPr/>
          <a:lstStyle>
            <a:lvl1pPr marL="0" indent="0">
              <a:buNone/>
              <a:defRPr sz="1600">
                <a:latin typeface="+mn-lt"/>
              </a:defRPr>
            </a:lvl1pPr>
          </a:lstStyle>
          <a:p>
            <a:pPr lvl="0"/>
            <a:r>
              <a:rPr lang="en-US" noProof="0"/>
              <a:t>Click to edit Master text styles</a:t>
            </a:r>
          </a:p>
        </p:txBody>
      </p:sp>
      <p:sp>
        <p:nvSpPr>
          <p:cNvPr id="51" name="Picture Placeholder 46">
            <a:extLst>
              <a:ext uri="{FF2B5EF4-FFF2-40B4-BE49-F238E27FC236}">
                <a16:creationId xmlns:a16="http://schemas.microsoft.com/office/drawing/2014/main" id="{C28AAD1A-4269-0A5C-7418-7DFC69060C90}"/>
              </a:ext>
            </a:extLst>
          </p:cNvPr>
          <p:cNvSpPr>
            <a:spLocks noGrp="1"/>
          </p:cNvSpPr>
          <p:nvPr>
            <p:ph type="pic" sz="quarter" idx="14"/>
          </p:nvPr>
        </p:nvSpPr>
        <p:spPr>
          <a:xfrm>
            <a:off x="4455524" y="5675320"/>
            <a:ext cx="640080" cy="640080"/>
          </a:xfrm>
        </p:spPr>
        <p:txBody>
          <a:bodyPr anchor="ctr"/>
          <a:lstStyle>
            <a:lvl1pPr marL="0" indent="0" algn="ctr">
              <a:buNone/>
              <a:defRPr sz="900"/>
            </a:lvl1pPr>
          </a:lstStyle>
          <a:p>
            <a:r>
              <a:rPr lang="en-US" noProof="0"/>
              <a:t>Click icon to add picture</a:t>
            </a:r>
          </a:p>
        </p:txBody>
      </p:sp>
      <p:sp>
        <p:nvSpPr>
          <p:cNvPr id="57" name="Text Placeholder 52">
            <a:extLst>
              <a:ext uri="{FF2B5EF4-FFF2-40B4-BE49-F238E27FC236}">
                <a16:creationId xmlns:a16="http://schemas.microsoft.com/office/drawing/2014/main" id="{650C0EB3-5783-DC1F-09A3-02DFAA316429}"/>
              </a:ext>
            </a:extLst>
          </p:cNvPr>
          <p:cNvSpPr>
            <a:spLocks noGrp="1"/>
          </p:cNvSpPr>
          <p:nvPr>
            <p:ph type="body" sz="quarter" idx="19"/>
          </p:nvPr>
        </p:nvSpPr>
        <p:spPr>
          <a:xfrm>
            <a:off x="5769864" y="5614416"/>
            <a:ext cx="3840480" cy="338328"/>
          </a:xfrm>
        </p:spPr>
        <p:txBody>
          <a:bodyPr/>
          <a:lstStyle>
            <a:lvl1pPr marL="0" indent="0">
              <a:buNone/>
              <a:defRPr sz="2000">
                <a:latin typeface="+mj-lt"/>
              </a:defRPr>
            </a:lvl1pPr>
          </a:lstStyle>
          <a:p>
            <a:pPr lvl="0"/>
            <a:r>
              <a:rPr lang="en-US" noProof="0"/>
              <a:t>Click to edit Master text styles</a:t>
            </a:r>
          </a:p>
        </p:txBody>
      </p:sp>
      <p:sp>
        <p:nvSpPr>
          <p:cNvPr id="62" name="Text Placeholder 52">
            <a:extLst>
              <a:ext uri="{FF2B5EF4-FFF2-40B4-BE49-F238E27FC236}">
                <a16:creationId xmlns:a16="http://schemas.microsoft.com/office/drawing/2014/main" id="{94850C9F-BD14-9481-E7F6-526639251EB9}"/>
              </a:ext>
            </a:extLst>
          </p:cNvPr>
          <p:cNvSpPr>
            <a:spLocks noGrp="1"/>
          </p:cNvSpPr>
          <p:nvPr>
            <p:ph type="body" sz="quarter" idx="24"/>
          </p:nvPr>
        </p:nvSpPr>
        <p:spPr>
          <a:xfrm>
            <a:off x="5769864" y="5937858"/>
            <a:ext cx="5029200" cy="338328"/>
          </a:xfrm>
        </p:spPr>
        <p:txBody>
          <a:bodyPr/>
          <a:lstStyle>
            <a:lvl1pPr marL="0" indent="0">
              <a:buNone/>
              <a:defRPr sz="1600">
                <a:latin typeface="+mn-lt"/>
              </a:defRPr>
            </a:lvl1pPr>
          </a:lstStyle>
          <a:p>
            <a:pPr lvl="0"/>
            <a:r>
              <a:rPr lang="en-US" noProof="0"/>
              <a:t>Click to edit Master text styles</a:t>
            </a:r>
          </a:p>
        </p:txBody>
      </p:sp>
    </p:spTree>
    <p:extLst>
      <p:ext uri="{BB962C8B-B14F-4D97-AF65-F5344CB8AC3E}">
        <p14:creationId xmlns:p14="http://schemas.microsoft.com/office/powerpoint/2010/main" val="1274941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94A45C-8F79-9A61-77E8-09BC4E628377}"/>
              </a:ext>
            </a:extLst>
          </p:cNvPr>
          <p:cNvSpPr>
            <a:spLocks noGrp="1"/>
          </p:cNvSpPr>
          <p:nvPr>
            <p:ph type="title"/>
          </p:nvPr>
        </p:nvSpPr>
        <p:spPr>
          <a:xfrm>
            <a:off x="1139952" y="512064"/>
            <a:ext cx="9912096" cy="1014984"/>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8646656E-6C21-DB29-00F0-0CC844DE3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A7742D6-DB37-81C8-6BDD-5C9150A7DF6C}"/>
              </a:ext>
            </a:extLst>
          </p:cNvPr>
          <p:cNvSpPr>
            <a:spLocks noGrp="1"/>
          </p:cNvSpPr>
          <p:nvPr>
            <p:ph type="dt" sz="half" idx="2"/>
          </p:nvPr>
        </p:nvSpPr>
        <p:spPr>
          <a:xfrm>
            <a:off x="10629145" y="6400904"/>
            <a:ext cx="640080"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r>
              <a:rPr lang="en-US" dirty="0"/>
              <a:t>2025</a:t>
            </a:r>
          </a:p>
        </p:txBody>
      </p:sp>
      <p:sp>
        <p:nvSpPr>
          <p:cNvPr id="5" name="Footer Placeholder 4">
            <a:extLst>
              <a:ext uri="{FF2B5EF4-FFF2-40B4-BE49-F238E27FC236}">
                <a16:creationId xmlns:a16="http://schemas.microsoft.com/office/drawing/2014/main" id="{E694DB44-E775-B332-D1F0-40DB3A5FA3A3}"/>
              </a:ext>
            </a:extLst>
          </p:cNvPr>
          <p:cNvSpPr>
            <a:spLocks noGrp="1"/>
          </p:cNvSpPr>
          <p:nvPr>
            <p:ph type="ftr" sz="quarter" idx="3"/>
          </p:nvPr>
        </p:nvSpPr>
        <p:spPr>
          <a:xfrm>
            <a:off x="5364480" y="6400904"/>
            <a:ext cx="1463040"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r>
              <a:rPr lang="en-US" dirty="0"/>
              <a:t>Presentation title</a:t>
            </a:r>
          </a:p>
        </p:txBody>
      </p:sp>
      <p:sp>
        <p:nvSpPr>
          <p:cNvPr id="6" name="Slide Number Placeholder 5">
            <a:extLst>
              <a:ext uri="{FF2B5EF4-FFF2-40B4-BE49-F238E27FC236}">
                <a16:creationId xmlns:a16="http://schemas.microsoft.com/office/drawing/2014/main" id="{C39C1C4E-47DA-0CDC-75C8-42E9F1EBDE07}"/>
              </a:ext>
            </a:extLst>
          </p:cNvPr>
          <p:cNvSpPr>
            <a:spLocks noGrp="1"/>
          </p:cNvSpPr>
          <p:nvPr>
            <p:ph type="sldNum" sz="quarter" idx="4"/>
          </p:nvPr>
        </p:nvSpPr>
        <p:spPr>
          <a:xfrm>
            <a:off x="838200" y="6400904"/>
            <a:ext cx="365760"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fld id="{8D0AFDD5-844D-364D-8AEC-50CF4D36D55D}" type="slidenum">
              <a:rPr lang="en-US" smtClean="0"/>
              <a:pPr/>
              <a:t>‹#›</a:t>
            </a:fld>
            <a:endParaRPr lang="en-US" dirty="0"/>
          </a:p>
        </p:txBody>
      </p:sp>
      <p:cxnSp>
        <p:nvCxnSpPr>
          <p:cNvPr id="8" name="Straight Connector 7">
            <a:extLst>
              <a:ext uri="{FF2B5EF4-FFF2-40B4-BE49-F238E27FC236}">
                <a16:creationId xmlns:a16="http://schemas.microsoft.com/office/drawing/2014/main" id="{2DE05079-2B34-E435-A882-A172DE176AE1}"/>
              </a:ext>
            </a:extLst>
          </p:cNvPr>
          <p:cNvCxnSpPr>
            <a:cxnSpLocks/>
          </p:cNvCxnSpPr>
          <p:nvPr userDrawn="1"/>
        </p:nvCxnSpPr>
        <p:spPr>
          <a:xfrm>
            <a:off x="0" y="6535885"/>
            <a:ext cx="838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440547-EE65-F9CE-1D02-2D326735F06D}"/>
              </a:ext>
            </a:extLst>
          </p:cNvPr>
          <p:cNvCxnSpPr>
            <a:cxnSpLocks/>
          </p:cNvCxnSpPr>
          <p:nvPr userDrawn="1"/>
        </p:nvCxnSpPr>
        <p:spPr>
          <a:xfrm>
            <a:off x="1205025" y="6535885"/>
            <a:ext cx="41605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B9DC65-7A98-9009-CD43-4A4B57960D46}"/>
              </a:ext>
            </a:extLst>
          </p:cNvPr>
          <p:cNvCxnSpPr>
            <a:cxnSpLocks/>
          </p:cNvCxnSpPr>
          <p:nvPr userDrawn="1"/>
        </p:nvCxnSpPr>
        <p:spPr>
          <a:xfrm>
            <a:off x="6802120" y="6528812"/>
            <a:ext cx="38404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653D1C-9830-A9D3-084A-35BD971D10F5}"/>
              </a:ext>
            </a:extLst>
          </p:cNvPr>
          <p:cNvCxnSpPr>
            <a:cxnSpLocks/>
          </p:cNvCxnSpPr>
          <p:nvPr userDrawn="1"/>
        </p:nvCxnSpPr>
        <p:spPr>
          <a:xfrm>
            <a:off x="11276341" y="6528816"/>
            <a:ext cx="914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252815"/>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51" r:id="rId4"/>
    <p:sldLayoutId id="2147483658" r:id="rId5"/>
    <p:sldLayoutId id="2147483661" r:id="rId6"/>
    <p:sldLayoutId id="2147483663" r:id="rId7"/>
    <p:sldLayoutId id="2147483664" r:id="rId8"/>
    <p:sldLayoutId id="2147483668" r:id="rId9"/>
    <p:sldLayoutId id="2147483662" r:id="rId10"/>
    <p:sldLayoutId id="2147483653" r:id="rId11"/>
    <p:sldLayoutId id="2147483669" r:id="rId12"/>
    <p:sldLayoutId id="2147483665" r:id="rId13"/>
    <p:sldLayoutId id="2147483666" r:id="rId14"/>
    <p:sldLayoutId id="2147483667" r:id="rId15"/>
    <p:sldLayoutId id="2147483654" r:id="rId16"/>
    <p:sldLayoutId id="2147483655" r:id="rId17"/>
  </p:sldLayoutIdLst>
  <p:hf hdr="0"/>
  <p:txStyles>
    <p:title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94A45C-8F79-9A61-77E8-09BC4E628377}"/>
              </a:ext>
            </a:extLst>
          </p:cNvPr>
          <p:cNvSpPr>
            <a:spLocks noGrp="1"/>
          </p:cNvSpPr>
          <p:nvPr>
            <p:ph type="title"/>
          </p:nvPr>
        </p:nvSpPr>
        <p:spPr>
          <a:xfrm>
            <a:off x="1139952" y="512064"/>
            <a:ext cx="9912096" cy="1014984"/>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8646656E-6C21-DB29-00F0-0CC844DE3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A7742D6-DB37-81C8-6BDD-5C9150A7DF6C}"/>
              </a:ext>
            </a:extLst>
          </p:cNvPr>
          <p:cNvSpPr>
            <a:spLocks noGrp="1"/>
          </p:cNvSpPr>
          <p:nvPr>
            <p:ph type="dt" sz="half" idx="2"/>
          </p:nvPr>
        </p:nvSpPr>
        <p:spPr>
          <a:xfrm>
            <a:off x="10629145" y="6400904"/>
            <a:ext cx="640080"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r>
              <a:rPr lang="en-US" dirty="0"/>
              <a:t>2025</a:t>
            </a:r>
          </a:p>
        </p:txBody>
      </p:sp>
      <p:sp>
        <p:nvSpPr>
          <p:cNvPr id="5" name="Footer Placeholder 4">
            <a:extLst>
              <a:ext uri="{FF2B5EF4-FFF2-40B4-BE49-F238E27FC236}">
                <a16:creationId xmlns:a16="http://schemas.microsoft.com/office/drawing/2014/main" id="{E694DB44-E775-B332-D1F0-40DB3A5FA3A3}"/>
              </a:ext>
            </a:extLst>
          </p:cNvPr>
          <p:cNvSpPr>
            <a:spLocks noGrp="1"/>
          </p:cNvSpPr>
          <p:nvPr>
            <p:ph type="ftr" sz="quarter" idx="3"/>
          </p:nvPr>
        </p:nvSpPr>
        <p:spPr>
          <a:xfrm>
            <a:off x="5364480" y="6400904"/>
            <a:ext cx="1463040"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r>
              <a:rPr lang="en-US" dirty="0"/>
              <a:t>Presentation title</a:t>
            </a:r>
          </a:p>
        </p:txBody>
      </p:sp>
      <p:sp>
        <p:nvSpPr>
          <p:cNvPr id="6" name="Slide Number Placeholder 5">
            <a:extLst>
              <a:ext uri="{FF2B5EF4-FFF2-40B4-BE49-F238E27FC236}">
                <a16:creationId xmlns:a16="http://schemas.microsoft.com/office/drawing/2014/main" id="{C39C1C4E-47DA-0CDC-75C8-42E9F1EBDE07}"/>
              </a:ext>
            </a:extLst>
          </p:cNvPr>
          <p:cNvSpPr>
            <a:spLocks noGrp="1"/>
          </p:cNvSpPr>
          <p:nvPr>
            <p:ph type="sldNum" sz="quarter" idx="4"/>
          </p:nvPr>
        </p:nvSpPr>
        <p:spPr>
          <a:xfrm>
            <a:off x="838200" y="6400904"/>
            <a:ext cx="365760"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fld id="{8D0AFDD5-844D-364D-8AEC-50CF4D36D55D}" type="slidenum">
              <a:rPr lang="en-US" smtClean="0"/>
              <a:pPr/>
              <a:t>‹#›</a:t>
            </a:fld>
            <a:endParaRPr lang="en-US" dirty="0"/>
          </a:p>
        </p:txBody>
      </p:sp>
      <p:cxnSp>
        <p:nvCxnSpPr>
          <p:cNvPr id="8" name="Straight Connector 7">
            <a:extLst>
              <a:ext uri="{FF2B5EF4-FFF2-40B4-BE49-F238E27FC236}">
                <a16:creationId xmlns:a16="http://schemas.microsoft.com/office/drawing/2014/main" id="{2DE05079-2B34-E435-A882-A172DE176AE1}"/>
              </a:ext>
            </a:extLst>
          </p:cNvPr>
          <p:cNvCxnSpPr>
            <a:cxnSpLocks/>
          </p:cNvCxnSpPr>
          <p:nvPr userDrawn="1"/>
        </p:nvCxnSpPr>
        <p:spPr>
          <a:xfrm>
            <a:off x="0" y="6535885"/>
            <a:ext cx="838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440547-EE65-F9CE-1D02-2D326735F06D}"/>
              </a:ext>
            </a:extLst>
          </p:cNvPr>
          <p:cNvCxnSpPr>
            <a:cxnSpLocks/>
          </p:cNvCxnSpPr>
          <p:nvPr userDrawn="1"/>
        </p:nvCxnSpPr>
        <p:spPr>
          <a:xfrm>
            <a:off x="1205025" y="6535885"/>
            <a:ext cx="41605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B9DC65-7A98-9009-CD43-4A4B57960D46}"/>
              </a:ext>
            </a:extLst>
          </p:cNvPr>
          <p:cNvCxnSpPr>
            <a:cxnSpLocks/>
          </p:cNvCxnSpPr>
          <p:nvPr userDrawn="1"/>
        </p:nvCxnSpPr>
        <p:spPr>
          <a:xfrm>
            <a:off x="6802120" y="6528812"/>
            <a:ext cx="38404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653D1C-9830-A9D3-084A-35BD971D10F5}"/>
              </a:ext>
            </a:extLst>
          </p:cNvPr>
          <p:cNvCxnSpPr>
            <a:cxnSpLocks/>
          </p:cNvCxnSpPr>
          <p:nvPr userDrawn="1"/>
        </p:nvCxnSpPr>
        <p:spPr>
          <a:xfrm>
            <a:off x="11276341" y="6528816"/>
            <a:ext cx="914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54126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hf hdr="0"/>
  <p:txStyles>
    <p:title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slide" Target="slide8.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7.jp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36.jpg"/><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0.xml"/><Relationship Id="rId1" Type="http://schemas.openxmlformats.org/officeDocument/2006/relationships/tags" Target="../tags/tag1.xml"/></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2.wdp"/><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22.xml"/><Relationship Id="rId6" Type="http://schemas.openxmlformats.org/officeDocument/2006/relationships/image" Target="../media/image40.png"/><Relationship Id="rId5" Type="http://schemas.microsoft.com/office/2007/relationships/hdphoto" Target="../media/hdphoto3.wdp"/><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A4F37AB6-4681-D744-2F89-2949D08676DC}"/>
              </a:ext>
            </a:extLst>
          </p:cNvPr>
          <p:cNvSpPr>
            <a:spLocks noGrp="1"/>
          </p:cNvSpPr>
          <p:nvPr>
            <p:ph type="ctrTitle"/>
          </p:nvPr>
        </p:nvSpPr>
        <p:spPr>
          <a:xfrm>
            <a:off x="1106781" y="1276599"/>
            <a:ext cx="4873752" cy="1709928"/>
          </a:xfrm>
        </p:spPr>
        <p:txBody>
          <a:bodyPr/>
          <a:lstStyle/>
          <a:p>
            <a:r>
              <a:rPr lang="en-US" sz="4000" dirty="0"/>
              <a:t>Atlantic Coastal Fish Habitat Partnership</a:t>
            </a:r>
          </a:p>
        </p:txBody>
      </p:sp>
      <p:sp>
        <p:nvSpPr>
          <p:cNvPr id="26" name="Subtitle 25">
            <a:extLst>
              <a:ext uri="{FF2B5EF4-FFF2-40B4-BE49-F238E27FC236}">
                <a16:creationId xmlns:a16="http://schemas.microsoft.com/office/drawing/2014/main" id="{06930851-3EE7-5B25-F590-CCB7467A2094}"/>
              </a:ext>
            </a:extLst>
          </p:cNvPr>
          <p:cNvSpPr>
            <a:spLocks noGrp="1"/>
          </p:cNvSpPr>
          <p:nvPr>
            <p:ph type="subTitle" idx="1"/>
          </p:nvPr>
        </p:nvSpPr>
        <p:spPr>
          <a:xfrm>
            <a:off x="1037207" y="4177708"/>
            <a:ext cx="4777185" cy="1382347"/>
          </a:xfrm>
        </p:spPr>
        <p:txBody>
          <a:bodyPr/>
          <a:lstStyle/>
          <a:p>
            <a:pPr marL="0" indent="0">
              <a:buNone/>
            </a:pPr>
            <a:r>
              <a:rPr lang="en-US" sz="2400" dirty="0" smtClean="0"/>
              <a:t>Robert </a:t>
            </a:r>
            <a:r>
              <a:rPr lang="en-US" sz="2400" dirty="0"/>
              <a:t>Atwood</a:t>
            </a:r>
          </a:p>
          <a:p>
            <a:pPr marL="0" indent="0">
              <a:buNone/>
            </a:pPr>
            <a:r>
              <a:rPr lang="en-US" sz="2400" dirty="0" smtClean="0"/>
              <a:t>NH Fish </a:t>
            </a:r>
            <a:r>
              <a:rPr lang="en-US" sz="2400" dirty="0"/>
              <a:t>&amp; Game Department</a:t>
            </a:r>
          </a:p>
          <a:p>
            <a:pPr marL="0" indent="0">
              <a:buNone/>
            </a:pPr>
            <a:r>
              <a:rPr lang="en-US" sz="2400" dirty="0" smtClean="0"/>
              <a:t>Robert.Atwood@wildlife.nh.gov</a:t>
            </a:r>
            <a:endParaRPr lang="en-US" dirty="0"/>
          </a:p>
        </p:txBody>
      </p:sp>
      <p:sp>
        <p:nvSpPr>
          <p:cNvPr id="5" name="Title 22">
            <a:extLst>
              <a:ext uri="{FF2B5EF4-FFF2-40B4-BE49-F238E27FC236}">
                <a16:creationId xmlns:a16="http://schemas.microsoft.com/office/drawing/2014/main" id="{D6F759AA-5784-443A-9134-EE17DAB27B11}"/>
              </a:ext>
            </a:extLst>
          </p:cNvPr>
          <p:cNvSpPr txBox="1">
            <a:spLocks/>
          </p:cNvSpPr>
          <p:nvPr/>
        </p:nvSpPr>
        <p:spPr>
          <a:xfrm>
            <a:off x="1106781" y="2993058"/>
            <a:ext cx="4873752" cy="507057"/>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entury Gothic"/>
                <a:ea typeface="+mj-ea"/>
                <a:cs typeface="+mj-cs"/>
              </a:rPr>
              <a:t>Making the Connection</a:t>
            </a:r>
          </a:p>
        </p:txBody>
      </p:sp>
      <p:pic>
        <p:nvPicPr>
          <p:cNvPr id="8" name="Picture Placeholder 7">
            <a:extLst>
              <a:ext uri="{FF2B5EF4-FFF2-40B4-BE49-F238E27FC236}">
                <a16:creationId xmlns:a16="http://schemas.microsoft.com/office/drawing/2014/main" id="{9EACCC6C-A7FD-4680-9F67-2A71F9CCB04A}"/>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l="-1099" r="-1460"/>
          <a:stretch/>
        </p:blipFill>
        <p:spPr>
          <a:xfrm>
            <a:off x="5980533" y="1624290"/>
            <a:ext cx="4651691" cy="3244592"/>
          </a:xfrm>
          <a:ln>
            <a:noFill/>
          </a:ln>
        </p:spPr>
      </p:pic>
    </p:spTree>
    <p:extLst>
      <p:ext uri="{BB962C8B-B14F-4D97-AF65-F5344CB8AC3E}">
        <p14:creationId xmlns:p14="http://schemas.microsoft.com/office/powerpoint/2010/main" val="18872125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B54924-13E6-419C-8B25-5F31DA608161}"/>
              </a:ext>
            </a:extLst>
          </p:cNvPr>
          <p:cNvSpPr>
            <a:spLocks noGrp="1"/>
          </p:cNvSpPr>
          <p:nvPr>
            <p:ph type="sldNum" sz="quarter" idx="12"/>
          </p:nvPr>
        </p:nvSpPr>
        <p:spPr/>
        <p:txBody>
          <a:bodyPr/>
          <a:lstStyle/>
          <a:p>
            <a:fld id="{8D0AFDD5-844D-364D-8AEC-50CF4D36D55D}" type="slidenum">
              <a:rPr lang="en-US" noProof="0" smtClean="0">
                <a:solidFill>
                  <a:schemeClr val="bg1"/>
                </a:solidFill>
              </a:rPr>
              <a:t>10</a:t>
            </a:fld>
            <a:endParaRPr lang="en-US" noProof="0" dirty="0">
              <a:solidFill>
                <a:schemeClr val="bg1"/>
              </a:solidFill>
            </a:endParaRPr>
          </a:p>
        </p:txBody>
      </p:sp>
      <p:sp>
        <p:nvSpPr>
          <p:cNvPr id="5" name="Footer Placeholder 4">
            <a:extLst>
              <a:ext uri="{FF2B5EF4-FFF2-40B4-BE49-F238E27FC236}">
                <a16:creationId xmlns:a16="http://schemas.microsoft.com/office/drawing/2014/main" id="{7DACE6F5-DA5A-48B1-9839-38A866FF4A0D}"/>
              </a:ext>
            </a:extLst>
          </p:cNvPr>
          <p:cNvSpPr>
            <a:spLocks noGrp="1"/>
          </p:cNvSpPr>
          <p:nvPr>
            <p:ph type="ftr" sz="quarter" idx="11"/>
          </p:nvPr>
        </p:nvSpPr>
        <p:spPr/>
        <p:txBody>
          <a:bodyPr/>
          <a:lstStyle/>
          <a:p>
            <a:r>
              <a:rPr lang="en-US" noProof="0" dirty="0">
                <a:solidFill>
                  <a:schemeClr val="bg1"/>
                </a:solidFill>
              </a:rPr>
              <a:t>ACFHP: Making the Connection</a:t>
            </a:r>
          </a:p>
        </p:txBody>
      </p:sp>
      <p:pic>
        <p:nvPicPr>
          <p:cNvPr id="10" name="Picture 9">
            <a:extLst>
              <a:ext uri="{FF2B5EF4-FFF2-40B4-BE49-F238E27FC236}">
                <a16:creationId xmlns:a16="http://schemas.microsoft.com/office/drawing/2014/main" id="{3EBFDBD5-9291-4270-B5CB-146815AAE7C0}"/>
              </a:ext>
            </a:extLst>
          </p:cNvPr>
          <p:cNvPicPr>
            <a:picLocks noChangeAspect="1"/>
          </p:cNvPicPr>
          <p:nvPr/>
        </p:nvPicPr>
        <p:blipFill>
          <a:blip r:embed="rId4"/>
          <a:stretch>
            <a:fillRect/>
          </a:stretch>
        </p:blipFill>
        <p:spPr>
          <a:xfrm>
            <a:off x="0" y="2496853"/>
            <a:ext cx="12192000" cy="2505808"/>
          </a:xfrm>
          <a:prstGeom prst="rect">
            <a:avLst/>
          </a:prstGeom>
        </p:spPr>
      </p:pic>
      <p:sp>
        <p:nvSpPr>
          <p:cNvPr id="6" name="Date Placeholder 5">
            <a:extLst>
              <a:ext uri="{FF2B5EF4-FFF2-40B4-BE49-F238E27FC236}">
                <a16:creationId xmlns:a16="http://schemas.microsoft.com/office/drawing/2014/main" id="{5691F6CF-31BC-4098-94A7-1A1B2BF16AAE}"/>
              </a:ext>
            </a:extLst>
          </p:cNvPr>
          <p:cNvSpPr>
            <a:spLocks noGrp="1"/>
          </p:cNvSpPr>
          <p:nvPr>
            <p:ph type="dt" sz="half" idx="10"/>
          </p:nvPr>
        </p:nvSpPr>
        <p:spPr/>
        <p:txBody>
          <a:bodyPr/>
          <a:lstStyle/>
          <a:p>
            <a:r>
              <a:rPr lang="en-US" noProof="0" dirty="0">
                <a:solidFill>
                  <a:schemeClr val="bg1"/>
                </a:solidFill>
              </a:rPr>
              <a:t>2025</a:t>
            </a:r>
          </a:p>
        </p:txBody>
      </p:sp>
      <p:pic>
        <p:nvPicPr>
          <p:cNvPr id="16" name="Picture 15">
            <a:extLst>
              <a:ext uri="{FF2B5EF4-FFF2-40B4-BE49-F238E27FC236}">
                <a16:creationId xmlns:a16="http://schemas.microsoft.com/office/drawing/2014/main" id="{A0BE7F32-9AF0-41C5-B6DB-11F9960AB227}"/>
              </a:ext>
            </a:extLst>
          </p:cNvPr>
          <p:cNvPicPr>
            <a:picLocks noChangeAspect="1"/>
          </p:cNvPicPr>
          <p:nvPr/>
        </p:nvPicPr>
        <p:blipFill>
          <a:blip r:embed="rId5"/>
          <a:stretch>
            <a:fillRect/>
          </a:stretch>
        </p:blipFill>
        <p:spPr>
          <a:xfrm>
            <a:off x="0" y="1831357"/>
            <a:ext cx="12192000" cy="695640"/>
          </a:xfrm>
          <a:prstGeom prst="rect">
            <a:avLst/>
          </a:prstGeom>
        </p:spPr>
      </p:pic>
      <p:cxnSp>
        <p:nvCxnSpPr>
          <p:cNvPr id="7" name="Straight Arrow Connector 6">
            <a:extLst>
              <a:ext uri="{FF2B5EF4-FFF2-40B4-BE49-F238E27FC236}">
                <a16:creationId xmlns:a16="http://schemas.microsoft.com/office/drawing/2014/main" id="{52C24DC1-26B4-4B4E-9143-E3A8CED56E48}"/>
              </a:ext>
            </a:extLst>
          </p:cNvPr>
          <p:cNvCxnSpPr>
            <a:cxnSpLocks/>
          </p:cNvCxnSpPr>
          <p:nvPr/>
        </p:nvCxnSpPr>
        <p:spPr>
          <a:xfrm>
            <a:off x="2797629" y="2732313"/>
            <a:ext cx="39188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9821844"/>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B54924-13E6-419C-8B25-5F31DA608161}"/>
              </a:ext>
            </a:extLst>
          </p:cNvPr>
          <p:cNvSpPr>
            <a:spLocks noGrp="1"/>
          </p:cNvSpPr>
          <p:nvPr>
            <p:ph type="sldNum" sz="quarter" idx="12"/>
          </p:nvPr>
        </p:nvSpPr>
        <p:spPr/>
        <p:txBody>
          <a:bodyPr/>
          <a:lstStyle/>
          <a:p>
            <a:fld id="{8D0AFDD5-844D-364D-8AEC-50CF4D36D55D}" type="slidenum">
              <a:rPr lang="en-US" noProof="0" smtClean="0">
                <a:solidFill>
                  <a:schemeClr val="bg1"/>
                </a:solidFill>
              </a:rPr>
              <a:t>11</a:t>
            </a:fld>
            <a:endParaRPr lang="en-US" noProof="0" dirty="0">
              <a:solidFill>
                <a:schemeClr val="bg1"/>
              </a:solidFill>
            </a:endParaRPr>
          </a:p>
        </p:txBody>
      </p:sp>
      <p:sp>
        <p:nvSpPr>
          <p:cNvPr id="5" name="Footer Placeholder 4">
            <a:extLst>
              <a:ext uri="{FF2B5EF4-FFF2-40B4-BE49-F238E27FC236}">
                <a16:creationId xmlns:a16="http://schemas.microsoft.com/office/drawing/2014/main" id="{7DACE6F5-DA5A-48B1-9839-38A866FF4A0D}"/>
              </a:ext>
            </a:extLst>
          </p:cNvPr>
          <p:cNvSpPr>
            <a:spLocks noGrp="1"/>
          </p:cNvSpPr>
          <p:nvPr>
            <p:ph type="ftr" sz="quarter" idx="11"/>
          </p:nvPr>
        </p:nvSpPr>
        <p:spPr/>
        <p:txBody>
          <a:bodyPr/>
          <a:lstStyle/>
          <a:p>
            <a:r>
              <a:rPr lang="en-US" noProof="0" dirty="0">
                <a:solidFill>
                  <a:schemeClr val="bg1"/>
                </a:solidFill>
              </a:rPr>
              <a:t>ACFHP: Making the Connection</a:t>
            </a:r>
          </a:p>
        </p:txBody>
      </p:sp>
      <p:pic>
        <p:nvPicPr>
          <p:cNvPr id="3" name="Picture 2">
            <a:extLst>
              <a:ext uri="{FF2B5EF4-FFF2-40B4-BE49-F238E27FC236}">
                <a16:creationId xmlns:a16="http://schemas.microsoft.com/office/drawing/2014/main" id="{93AC92FD-630D-46C6-AC26-281973910C95}"/>
              </a:ext>
            </a:extLst>
          </p:cNvPr>
          <p:cNvPicPr>
            <a:picLocks noChangeAspect="1"/>
          </p:cNvPicPr>
          <p:nvPr/>
        </p:nvPicPr>
        <p:blipFill rotWithShape="1">
          <a:blip r:embed="rId4"/>
          <a:srcRect/>
          <a:stretch/>
        </p:blipFill>
        <p:spPr>
          <a:xfrm>
            <a:off x="0" y="2526997"/>
            <a:ext cx="12192000" cy="2129575"/>
          </a:xfrm>
          <a:prstGeom prst="rect">
            <a:avLst/>
          </a:prstGeom>
        </p:spPr>
      </p:pic>
      <p:sp>
        <p:nvSpPr>
          <p:cNvPr id="6" name="Date Placeholder 5">
            <a:extLst>
              <a:ext uri="{FF2B5EF4-FFF2-40B4-BE49-F238E27FC236}">
                <a16:creationId xmlns:a16="http://schemas.microsoft.com/office/drawing/2014/main" id="{5691F6CF-31BC-4098-94A7-1A1B2BF16AAE}"/>
              </a:ext>
            </a:extLst>
          </p:cNvPr>
          <p:cNvSpPr>
            <a:spLocks noGrp="1"/>
          </p:cNvSpPr>
          <p:nvPr>
            <p:ph type="dt" sz="half" idx="10"/>
          </p:nvPr>
        </p:nvSpPr>
        <p:spPr/>
        <p:txBody>
          <a:bodyPr/>
          <a:lstStyle/>
          <a:p>
            <a:r>
              <a:rPr lang="en-US" noProof="0" dirty="0">
                <a:solidFill>
                  <a:schemeClr val="bg1"/>
                </a:solidFill>
              </a:rPr>
              <a:t>2025</a:t>
            </a:r>
          </a:p>
        </p:txBody>
      </p:sp>
      <p:pic>
        <p:nvPicPr>
          <p:cNvPr id="16" name="Picture 15">
            <a:extLst>
              <a:ext uri="{FF2B5EF4-FFF2-40B4-BE49-F238E27FC236}">
                <a16:creationId xmlns:a16="http://schemas.microsoft.com/office/drawing/2014/main" id="{A0BE7F32-9AF0-41C5-B6DB-11F9960AB227}"/>
              </a:ext>
            </a:extLst>
          </p:cNvPr>
          <p:cNvPicPr>
            <a:picLocks noChangeAspect="1"/>
          </p:cNvPicPr>
          <p:nvPr/>
        </p:nvPicPr>
        <p:blipFill>
          <a:blip r:embed="rId5"/>
          <a:stretch>
            <a:fillRect/>
          </a:stretch>
        </p:blipFill>
        <p:spPr>
          <a:xfrm>
            <a:off x="0" y="1831357"/>
            <a:ext cx="12192000" cy="695640"/>
          </a:xfrm>
          <a:prstGeom prst="rect">
            <a:avLst/>
          </a:prstGeom>
        </p:spPr>
      </p:pic>
      <p:cxnSp>
        <p:nvCxnSpPr>
          <p:cNvPr id="7" name="Straight Arrow Connector 6">
            <a:extLst>
              <a:ext uri="{FF2B5EF4-FFF2-40B4-BE49-F238E27FC236}">
                <a16:creationId xmlns:a16="http://schemas.microsoft.com/office/drawing/2014/main" id="{989F8E02-E399-42D7-82C2-09634D37CDC5}"/>
              </a:ext>
            </a:extLst>
          </p:cNvPr>
          <p:cNvCxnSpPr>
            <a:cxnSpLocks/>
          </p:cNvCxnSpPr>
          <p:nvPr/>
        </p:nvCxnSpPr>
        <p:spPr>
          <a:xfrm>
            <a:off x="2797629" y="2721424"/>
            <a:ext cx="39188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479798"/>
      </p:ext>
    </p:extLst>
  </p:cSld>
  <p:clrMapOvr>
    <a:masterClrMapping/>
  </p:clrMapOvr>
  <p:transition spd="slow">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945C2-3E85-4FF8-AC93-6B85C8D65FE8}"/>
              </a:ext>
            </a:extLst>
          </p:cNvPr>
          <p:cNvSpPr>
            <a:spLocks noGrp="1"/>
          </p:cNvSpPr>
          <p:nvPr>
            <p:ph type="title"/>
          </p:nvPr>
        </p:nvSpPr>
        <p:spPr/>
        <p:txBody>
          <a:bodyPr/>
          <a:lstStyle/>
          <a:p>
            <a:r>
              <a:rPr lang="en-US" dirty="0"/>
              <a:t>Priority Habitats</a:t>
            </a:r>
            <a:br>
              <a:rPr lang="en-US" dirty="0"/>
            </a:br>
            <a:r>
              <a:rPr lang="en-US" sz="2400" dirty="0"/>
              <a:t>(Mid &amp; North Atlantic)</a:t>
            </a:r>
            <a:endParaRPr lang="en-US" dirty="0"/>
          </a:p>
        </p:txBody>
      </p:sp>
      <p:sp>
        <p:nvSpPr>
          <p:cNvPr id="3" name="Content Placeholder 2">
            <a:extLst>
              <a:ext uri="{FF2B5EF4-FFF2-40B4-BE49-F238E27FC236}">
                <a16:creationId xmlns:a16="http://schemas.microsoft.com/office/drawing/2014/main" id="{579514BA-CCAF-4DA1-989A-1D5B38CADB62}"/>
              </a:ext>
            </a:extLst>
          </p:cNvPr>
          <p:cNvSpPr>
            <a:spLocks noGrp="1"/>
          </p:cNvSpPr>
          <p:nvPr>
            <p:ph idx="1"/>
          </p:nvPr>
        </p:nvSpPr>
        <p:spPr>
          <a:xfrm>
            <a:off x="3793549" y="4549845"/>
            <a:ext cx="2260351" cy="1190400"/>
          </a:xfrm>
        </p:spPr>
        <p:txBody>
          <a:bodyPr/>
          <a:lstStyle/>
          <a:p>
            <a:pPr marL="0" indent="0">
              <a:buNone/>
            </a:pPr>
            <a:r>
              <a:rPr lang="en-US" dirty="0"/>
              <a:t>Submerged Aquatic Vegetation</a:t>
            </a:r>
          </a:p>
        </p:txBody>
      </p:sp>
      <p:sp>
        <p:nvSpPr>
          <p:cNvPr id="4" name="Slide Number Placeholder 3">
            <a:extLst>
              <a:ext uri="{FF2B5EF4-FFF2-40B4-BE49-F238E27FC236}">
                <a16:creationId xmlns:a16="http://schemas.microsoft.com/office/drawing/2014/main" id="{32B54924-13E6-419C-8B25-5F31DA608161}"/>
              </a:ext>
            </a:extLst>
          </p:cNvPr>
          <p:cNvSpPr>
            <a:spLocks noGrp="1"/>
          </p:cNvSpPr>
          <p:nvPr>
            <p:ph type="sldNum" sz="quarter" idx="12"/>
          </p:nvPr>
        </p:nvSpPr>
        <p:spPr/>
        <p:txBody>
          <a:bodyPr/>
          <a:lstStyle/>
          <a:p>
            <a:fld id="{8D0AFDD5-844D-364D-8AEC-50CF4D36D55D}" type="slidenum">
              <a:rPr lang="en-US" noProof="0" smtClean="0"/>
              <a:t>12</a:t>
            </a:fld>
            <a:endParaRPr lang="en-US" noProof="0"/>
          </a:p>
        </p:txBody>
      </p:sp>
      <p:sp>
        <p:nvSpPr>
          <p:cNvPr id="5" name="Footer Placeholder 4">
            <a:extLst>
              <a:ext uri="{FF2B5EF4-FFF2-40B4-BE49-F238E27FC236}">
                <a16:creationId xmlns:a16="http://schemas.microsoft.com/office/drawing/2014/main" id="{7DACE6F5-DA5A-48B1-9839-38A866FF4A0D}"/>
              </a:ext>
            </a:extLst>
          </p:cNvPr>
          <p:cNvSpPr>
            <a:spLocks noGrp="1"/>
          </p:cNvSpPr>
          <p:nvPr>
            <p:ph type="ftr" sz="quarter" idx="11"/>
          </p:nvPr>
        </p:nvSpPr>
        <p:spPr/>
        <p:txBody>
          <a:bodyPr/>
          <a:lstStyle/>
          <a:p>
            <a:r>
              <a:rPr lang="en-US" noProof="0" dirty="0"/>
              <a:t>ACFHP: Making the Connection</a:t>
            </a:r>
          </a:p>
        </p:txBody>
      </p:sp>
      <p:sp>
        <p:nvSpPr>
          <p:cNvPr id="6" name="Date Placeholder 5">
            <a:extLst>
              <a:ext uri="{FF2B5EF4-FFF2-40B4-BE49-F238E27FC236}">
                <a16:creationId xmlns:a16="http://schemas.microsoft.com/office/drawing/2014/main" id="{5691F6CF-31BC-4098-94A7-1A1B2BF16AAE}"/>
              </a:ext>
            </a:extLst>
          </p:cNvPr>
          <p:cNvSpPr>
            <a:spLocks noGrp="1"/>
          </p:cNvSpPr>
          <p:nvPr>
            <p:ph type="dt" sz="half" idx="10"/>
          </p:nvPr>
        </p:nvSpPr>
        <p:spPr/>
        <p:txBody>
          <a:bodyPr/>
          <a:lstStyle/>
          <a:p>
            <a:r>
              <a:rPr lang="en-US" noProof="0" dirty="0"/>
              <a:t>2025</a:t>
            </a:r>
          </a:p>
        </p:txBody>
      </p:sp>
      <p:pic>
        <p:nvPicPr>
          <p:cNvPr id="7" name="Picture 6">
            <a:extLst>
              <a:ext uri="{FF2B5EF4-FFF2-40B4-BE49-F238E27FC236}">
                <a16:creationId xmlns:a16="http://schemas.microsoft.com/office/drawing/2014/main" id="{B17B0CA7-84AC-44E0-A707-1F28F6D5539F}"/>
              </a:ext>
            </a:extLst>
          </p:cNvPr>
          <p:cNvPicPr>
            <a:picLocks noChangeAspect="1"/>
          </p:cNvPicPr>
          <p:nvPr/>
        </p:nvPicPr>
        <p:blipFill>
          <a:blip r:embed="rId3"/>
          <a:stretch>
            <a:fillRect/>
          </a:stretch>
        </p:blipFill>
        <p:spPr>
          <a:xfrm>
            <a:off x="3796508" y="2278567"/>
            <a:ext cx="2260351" cy="2260351"/>
          </a:xfrm>
          <a:prstGeom prst="rect">
            <a:avLst/>
          </a:prstGeom>
        </p:spPr>
      </p:pic>
      <p:pic>
        <p:nvPicPr>
          <p:cNvPr id="9" name="Picture 4" descr="Shutterstock salt marsh">
            <a:extLst>
              <a:ext uri="{FF2B5EF4-FFF2-40B4-BE49-F238E27FC236}">
                <a16:creationId xmlns:a16="http://schemas.microsoft.com/office/drawing/2014/main" id="{67997590-0F61-4DA9-94EF-78782C2449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6331" y="2289494"/>
            <a:ext cx="2260351" cy="22603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167E128-288B-4348-8B07-16FE2CB5A1B1}"/>
              </a:ext>
            </a:extLst>
          </p:cNvPr>
          <p:cNvPicPr>
            <a:picLocks noChangeAspect="1"/>
          </p:cNvPicPr>
          <p:nvPr/>
        </p:nvPicPr>
        <p:blipFill>
          <a:blip r:embed="rId5"/>
          <a:stretch>
            <a:fillRect/>
          </a:stretch>
        </p:blipFill>
        <p:spPr>
          <a:xfrm>
            <a:off x="6104396" y="2289494"/>
            <a:ext cx="2260351" cy="2260351"/>
          </a:xfrm>
          <a:prstGeom prst="rect">
            <a:avLst/>
          </a:prstGeom>
        </p:spPr>
      </p:pic>
      <p:sp>
        <p:nvSpPr>
          <p:cNvPr id="12" name="Content Placeholder 2">
            <a:extLst>
              <a:ext uri="{FF2B5EF4-FFF2-40B4-BE49-F238E27FC236}">
                <a16:creationId xmlns:a16="http://schemas.microsoft.com/office/drawing/2014/main" id="{55FA684B-156B-41FF-81D3-0BB41B01EEE3}"/>
              </a:ext>
            </a:extLst>
          </p:cNvPr>
          <p:cNvSpPr txBox="1">
            <a:spLocks/>
          </p:cNvSpPr>
          <p:nvPr/>
        </p:nvSpPr>
        <p:spPr>
          <a:xfrm>
            <a:off x="1485661" y="4538918"/>
            <a:ext cx="2260351" cy="4608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Riverine Bottom</a:t>
            </a:r>
          </a:p>
        </p:txBody>
      </p:sp>
      <p:sp>
        <p:nvSpPr>
          <p:cNvPr id="13" name="Content Placeholder 2">
            <a:extLst>
              <a:ext uri="{FF2B5EF4-FFF2-40B4-BE49-F238E27FC236}">
                <a16:creationId xmlns:a16="http://schemas.microsoft.com/office/drawing/2014/main" id="{2BDB8D44-B684-436D-B488-BDB65B667B21}"/>
              </a:ext>
            </a:extLst>
          </p:cNvPr>
          <p:cNvSpPr txBox="1">
            <a:spLocks/>
          </p:cNvSpPr>
          <p:nvPr/>
        </p:nvSpPr>
        <p:spPr>
          <a:xfrm>
            <a:off x="6104396" y="4538918"/>
            <a:ext cx="2260351" cy="1190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Marine &amp; Estuarine Shellfish Beds</a:t>
            </a:r>
          </a:p>
        </p:txBody>
      </p:sp>
      <p:sp>
        <p:nvSpPr>
          <p:cNvPr id="15" name="Content Placeholder 2">
            <a:extLst>
              <a:ext uri="{FF2B5EF4-FFF2-40B4-BE49-F238E27FC236}">
                <a16:creationId xmlns:a16="http://schemas.microsoft.com/office/drawing/2014/main" id="{EF5BB636-332D-4DB3-BDA0-E22189CB08CD}"/>
              </a:ext>
            </a:extLst>
          </p:cNvPr>
          <p:cNvSpPr txBox="1">
            <a:spLocks/>
          </p:cNvSpPr>
          <p:nvPr/>
        </p:nvSpPr>
        <p:spPr>
          <a:xfrm>
            <a:off x="8409325" y="4538781"/>
            <a:ext cx="2260351" cy="1190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Tidal Vegetation</a:t>
            </a:r>
          </a:p>
        </p:txBody>
      </p:sp>
      <mc:AlternateContent xmlns:mc="http://schemas.openxmlformats.org/markup-compatibility/2006">
        <mc:Choice xmlns:pslz="http://schemas.microsoft.com/office/powerpoint/2016/slidezoom" xmlns="" Requires="pslz">
          <p:graphicFrame>
            <p:nvGraphicFramePr>
              <p:cNvPr id="26" name="Slide Zoom 25">
                <a:extLst>
                  <a:ext uri="{FF2B5EF4-FFF2-40B4-BE49-F238E27FC236}">
                    <a16:creationId xmlns:a16="http://schemas.microsoft.com/office/drawing/2014/main" id="{8F5E93D0-F784-4065-BB12-5EDECD66A9EB}"/>
                  </a:ext>
                </a:extLst>
              </p:cNvPr>
              <p:cNvGraphicFramePr>
                <a:graphicFrameLocks noChangeAspect="1"/>
              </p:cNvGraphicFramePr>
              <p:nvPr>
                <p:extLst>
                  <p:ext uri="{D42A27DB-BD31-4B8C-83A1-F6EECF244321}">
                    <p14:modId xmlns:p14="http://schemas.microsoft.com/office/powerpoint/2010/main" val="13507181"/>
                  </p:ext>
                </p:extLst>
              </p:nvPr>
            </p:nvGraphicFramePr>
            <p:xfrm>
              <a:off x="1488620" y="2276216"/>
              <a:ext cx="2260350" cy="2260350"/>
            </p:xfrm>
            <a:graphic>
              <a:graphicData uri="http://schemas.microsoft.com/office/powerpoint/2016/slidezoom">
                <pslz:sldZm>
                  <pslz:sldZmObj sldId="302" cId="3249646445">
                    <pslz:zmPr id="{EABFA758-ADB2-4B3D-A04B-908EC6AD55EB}" returnToParent="0" imageType="cover" transitionDur="1000" showBg="0">
                      <p166:blipFill xmlns:p166="http://schemas.microsoft.com/office/powerpoint/2016/6/main">
                        <a:blip r:embed="rId6"/>
                        <a:stretch>
                          <a:fillRect/>
                        </a:stretch>
                      </p166:blipFill>
                      <p166:spPr xmlns:p166="http://schemas.microsoft.com/office/powerpoint/2016/6/main">
                        <a:xfrm>
                          <a:off x="0" y="0"/>
                          <a:ext cx="2260350" cy="2260350"/>
                        </a:xfrm>
                        <a:prstGeom prst="rect">
                          <a:avLst/>
                        </a:prstGeom>
                      </p166:spPr>
                    </pslz:zmPr>
                  </pslz:sldZmObj>
                </pslz:sldZm>
              </a:graphicData>
            </a:graphic>
          </p:graphicFrame>
        </mc:Choice>
        <mc:Fallback>
          <p:pic>
            <p:nvPicPr>
              <p:cNvPr id="26" name="Slide Zoom 25">
                <a:hlinkClick r:id="rId7" action="ppaction://hlinksldjump"/>
                <a:extLst>
                  <a:ext uri="{FF2B5EF4-FFF2-40B4-BE49-F238E27FC236}">
                    <a16:creationId xmlns:a16="http://schemas.microsoft.com/office/drawing/2014/main" id="{8F5E93D0-F784-4065-BB12-5EDECD66A9EB}"/>
                  </a:ext>
                </a:extLst>
              </p:cNvPr>
              <p:cNvPicPr>
                <a:picLocks noGrp="1" noRot="1" noChangeAspect="1" noMove="1" noResize="1" noEditPoints="1" noAdjustHandles="1" noChangeArrowheads="1" noChangeShapeType="1"/>
              </p:cNvPicPr>
              <p:nvPr/>
            </p:nvPicPr>
            <p:blipFill>
              <a:blip r:embed="rId8"/>
              <a:stretch>
                <a:fillRect/>
              </a:stretch>
            </p:blipFill>
            <p:spPr>
              <a:xfrm>
                <a:off x="1488620" y="2276216"/>
                <a:ext cx="2260350" cy="2260350"/>
              </a:xfrm>
              <a:prstGeom prst="rect">
                <a:avLst/>
              </a:prstGeom>
            </p:spPr>
          </p:pic>
        </mc:Fallback>
      </mc:AlternateContent>
    </p:spTree>
    <p:extLst>
      <p:ext uri="{BB962C8B-B14F-4D97-AF65-F5344CB8AC3E}">
        <p14:creationId xmlns:p14="http://schemas.microsoft.com/office/powerpoint/2010/main" val="4138266205"/>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897F7-D780-4EF8-8712-771B1168A340}"/>
              </a:ext>
            </a:extLst>
          </p:cNvPr>
          <p:cNvSpPr>
            <a:spLocks noGrp="1"/>
          </p:cNvSpPr>
          <p:nvPr>
            <p:ph type="title"/>
          </p:nvPr>
        </p:nvSpPr>
        <p:spPr>
          <a:xfrm>
            <a:off x="982384" y="973637"/>
            <a:ext cx="5038344" cy="1709928"/>
          </a:xfrm>
        </p:spPr>
        <p:txBody>
          <a:bodyPr/>
          <a:lstStyle/>
          <a:p>
            <a:r>
              <a:rPr lang="en-US" sz="4000" dirty="0"/>
              <a:t>Conservation Strategies</a:t>
            </a:r>
          </a:p>
        </p:txBody>
      </p:sp>
      <p:pic>
        <p:nvPicPr>
          <p:cNvPr id="7" name="Picture Placeholder 6">
            <a:extLst>
              <a:ext uri="{FF2B5EF4-FFF2-40B4-BE49-F238E27FC236}">
                <a16:creationId xmlns:a16="http://schemas.microsoft.com/office/drawing/2014/main" id="{1AC838DC-C275-42F5-8217-667C43CE1D03}"/>
              </a:ext>
            </a:extLst>
          </p:cNvPr>
          <p:cNvPicPr>
            <a:picLocks noGrp="1" noChangeAspect="1"/>
          </p:cNvPicPr>
          <p:nvPr>
            <p:ph type="pic" sz="quarter" idx="13"/>
          </p:nvPr>
        </p:nvPicPr>
        <p:blipFill rotWithShape="1">
          <a:blip r:embed="rId3"/>
          <a:srcRect l="12130" r="12130" b="3065"/>
          <a:stretch/>
        </p:blipFill>
        <p:spPr>
          <a:xfrm>
            <a:off x="8296656" y="0"/>
            <a:ext cx="3895344" cy="6858000"/>
          </a:xfrm>
        </p:spPr>
      </p:pic>
      <p:sp>
        <p:nvSpPr>
          <p:cNvPr id="4" name="Content Placeholder 3">
            <a:extLst>
              <a:ext uri="{FF2B5EF4-FFF2-40B4-BE49-F238E27FC236}">
                <a16:creationId xmlns:a16="http://schemas.microsoft.com/office/drawing/2014/main" id="{78AB8E00-2952-4C6C-9E60-B2C621F0CA78}"/>
              </a:ext>
            </a:extLst>
          </p:cNvPr>
          <p:cNvSpPr>
            <a:spLocks noGrp="1"/>
          </p:cNvSpPr>
          <p:nvPr>
            <p:ph idx="1"/>
          </p:nvPr>
        </p:nvSpPr>
        <p:spPr>
          <a:xfrm>
            <a:off x="1201044" y="2174748"/>
            <a:ext cx="5010912" cy="2508504"/>
          </a:xfrm>
        </p:spPr>
        <p:txBody>
          <a:bodyPr/>
          <a:lstStyle/>
          <a:p>
            <a:pPr marL="397764" indent="-342900">
              <a:buFont typeface="Arial" panose="020B0604020202020204" pitchFamily="34" charset="0"/>
              <a:buChar char="•"/>
            </a:pPr>
            <a:r>
              <a:rPr lang="en-US" sz="2400" dirty="0"/>
              <a:t>Building Local and Regional Relationships</a:t>
            </a:r>
          </a:p>
          <a:p>
            <a:pPr marL="397764" indent="-342900">
              <a:buFont typeface="Arial" panose="020B0604020202020204" pitchFamily="34" charset="0"/>
              <a:buChar char="•"/>
            </a:pPr>
            <a:r>
              <a:rPr lang="en-US" sz="2400" dirty="0"/>
              <a:t>Coordinating Outreach Initiatives</a:t>
            </a:r>
          </a:p>
          <a:p>
            <a:pPr marL="397764" indent="-342900">
              <a:buFont typeface="Arial" panose="020B0604020202020204" pitchFamily="34" charset="0"/>
              <a:buChar char="•"/>
            </a:pPr>
            <a:r>
              <a:rPr lang="en-US" sz="2400" dirty="0"/>
              <a:t>Developing Science &amp; Data Products</a:t>
            </a:r>
          </a:p>
          <a:p>
            <a:pPr marL="397764" indent="-342900">
              <a:buFont typeface="Arial" panose="020B0604020202020204" pitchFamily="34" charset="0"/>
              <a:buChar char="•"/>
            </a:pPr>
            <a:r>
              <a:rPr lang="en-US" sz="2400" dirty="0"/>
              <a:t>Funding On-the-Ground Habitat Restoration Projects</a:t>
            </a:r>
          </a:p>
          <a:p>
            <a:pPr marL="397764" indent="-342900">
              <a:buFont typeface="Arial" panose="020B0604020202020204" pitchFamily="34" charset="0"/>
              <a:buChar char="•"/>
            </a:pPr>
            <a:endParaRPr lang="en-US" sz="2400" dirty="0"/>
          </a:p>
        </p:txBody>
      </p:sp>
      <p:sp>
        <p:nvSpPr>
          <p:cNvPr id="5" name="Slide Number Placeholder 4">
            <a:extLst>
              <a:ext uri="{FF2B5EF4-FFF2-40B4-BE49-F238E27FC236}">
                <a16:creationId xmlns:a16="http://schemas.microsoft.com/office/drawing/2014/main" id="{ABB08F82-9531-401F-9E7E-61C0C1C20083}"/>
              </a:ext>
            </a:extLst>
          </p:cNvPr>
          <p:cNvSpPr>
            <a:spLocks noGrp="1"/>
          </p:cNvSpPr>
          <p:nvPr>
            <p:ph type="sldNum" sz="quarter" idx="12"/>
          </p:nvPr>
        </p:nvSpPr>
        <p:spPr/>
        <p:txBody>
          <a:bodyPr/>
          <a:lstStyle/>
          <a:p>
            <a:fld id="{8D0AFDD5-844D-364D-8AEC-50CF4D36D55D}" type="slidenum">
              <a:rPr lang="en-US" noProof="0" smtClean="0"/>
              <a:pPr/>
              <a:t>13</a:t>
            </a:fld>
            <a:endParaRPr lang="en-US" noProof="0"/>
          </a:p>
        </p:txBody>
      </p:sp>
    </p:spTree>
    <p:extLst>
      <p:ext uri="{BB962C8B-B14F-4D97-AF65-F5344CB8AC3E}">
        <p14:creationId xmlns:p14="http://schemas.microsoft.com/office/powerpoint/2010/main" val="30808377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A8737-487E-4496-A2D0-C25DC5872E5F}"/>
              </a:ext>
            </a:extLst>
          </p:cNvPr>
          <p:cNvSpPr>
            <a:spLocks noGrp="1"/>
          </p:cNvSpPr>
          <p:nvPr>
            <p:ph type="title"/>
          </p:nvPr>
        </p:nvSpPr>
        <p:spPr>
          <a:xfrm>
            <a:off x="1127362" y="218141"/>
            <a:ext cx="9912096" cy="1014984"/>
          </a:xfrm>
        </p:spPr>
        <p:txBody>
          <a:bodyPr/>
          <a:lstStyle/>
          <a:p>
            <a:r>
              <a:rPr lang="en-US" dirty="0"/>
              <a:t>Science &amp; Data</a:t>
            </a:r>
          </a:p>
        </p:txBody>
      </p:sp>
      <p:pic>
        <p:nvPicPr>
          <p:cNvPr id="11" name="Content Placeholder 10">
            <a:extLst>
              <a:ext uri="{FF2B5EF4-FFF2-40B4-BE49-F238E27FC236}">
                <a16:creationId xmlns:a16="http://schemas.microsoft.com/office/drawing/2014/main" id="{580BF0C3-B2F9-44CF-A15A-09BBAD989D0E}"/>
              </a:ext>
            </a:extLst>
          </p:cNvPr>
          <p:cNvPicPr>
            <a:picLocks noGrp="1" noChangeAspect="1"/>
          </p:cNvPicPr>
          <p:nvPr>
            <p:ph idx="1"/>
          </p:nvPr>
        </p:nvPicPr>
        <p:blipFill>
          <a:blip r:embed="rId3"/>
          <a:stretch>
            <a:fillRect/>
          </a:stretch>
        </p:blipFill>
        <p:spPr>
          <a:xfrm>
            <a:off x="6792385" y="2789963"/>
            <a:ext cx="3836760" cy="3254432"/>
          </a:xfrm>
          <a:prstGeom prst="rect">
            <a:avLst/>
          </a:prstGeom>
          <a:ln w="6350" cap="sq" cmpd="thickThin">
            <a:solidFill>
              <a:srgbClr val="000000"/>
            </a:solidFill>
            <a:prstDash val="solid"/>
            <a:miter lim="800000"/>
          </a:ln>
          <a:effectLst>
            <a:innerShdw blurRad="76200">
              <a:srgbClr val="000000"/>
            </a:innerShdw>
          </a:effectLst>
        </p:spPr>
      </p:pic>
      <p:sp>
        <p:nvSpPr>
          <p:cNvPr id="4" name="Slide Number Placeholder 3">
            <a:extLst>
              <a:ext uri="{FF2B5EF4-FFF2-40B4-BE49-F238E27FC236}">
                <a16:creationId xmlns:a16="http://schemas.microsoft.com/office/drawing/2014/main" id="{3EEA0BD9-64A2-43DA-A9AA-DF173CACCBAD}"/>
              </a:ext>
            </a:extLst>
          </p:cNvPr>
          <p:cNvSpPr>
            <a:spLocks noGrp="1"/>
          </p:cNvSpPr>
          <p:nvPr>
            <p:ph type="sldNum" sz="quarter" idx="12"/>
          </p:nvPr>
        </p:nvSpPr>
        <p:spPr/>
        <p:txBody>
          <a:bodyPr/>
          <a:lstStyle/>
          <a:p>
            <a:fld id="{8D0AFDD5-844D-364D-8AEC-50CF4D36D55D}" type="slidenum">
              <a:rPr lang="en-US" noProof="0" smtClean="0"/>
              <a:t>14</a:t>
            </a:fld>
            <a:endParaRPr lang="en-US" noProof="0"/>
          </a:p>
        </p:txBody>
      </p:sp>
      <p:sp>
        <p:nvSpPr>
          <p:cNvPr id="5" name="Footer Placeholder 4">
            <a:extLst>
              <a:ext uri="{FF2B5EF4-FFF2-40B4-BE49-F238E27FC236}">
                <a16:creationId xmlns:a16="http://schemas.microsoft.com/office/drawing/2014/main" id="{32CF4714-C339-4958-9FA4-4CEF84E66C9B}"/>
              </a:ext>
            </a:extLst>
          </p:cNvPr>
          <p:cNvSpPr>
            <a:spLocks noGrp="1"/>
          </p:cNvSpPr>
          <p:nvPr>
            <p:ph type="ftr" sz="quarter" idx="11"/>
          </p:nvPr>
        </p:nvSpPr>
        <p:spPr/>
        <p:txBody>
          <a:bodyPr/>
          <a:lstStyle/>
          <a:p>
            <a:r>
              <a:rPr lang="en-US" noProof="0" dirty="0"/>
              <a:t>ACFHP: Making the Connection</a:t>
            </a:r>
          </a:p>
        </p:txBody>
      </p:sp>
      <p:sp>
        <p:nvSpPr>
          <p:cNvPr id="6" name="Date Placeholder 5">
            <a:extLst>
              <a:ext uri="{FF2B5EF4-FFF2-40B4-BE49-F238E27FC236}">
                <a16:creationId xmlns:a16="http://schemas.microsoft.com/office/drawing/2014/main" id="{BA56EC98-B688-418A-8BCB-54DCCE56AE91}"/>
              </a:ext>
            </a:extLst>
          </p:cNvPr>
          <p:cNvSpPr>
            <a:spLocks noGrp="1"/>
          </p:cNvSpPr>
          <p:nvPr>
            <p:ph type="dt" sz="half" idx="10"/>
          </p:nvPr>
        </p:nvSpPr>
        <p:spPr/>
        <p:txBody>
          <a:bodyPr/>
          <a:lstStyle/>
          <a:p>
            <a:r>
              <a:rPr lang="en-US" noProof="0" dirty="0"/>
              <a:t>2025</a:t>
            </a:r>
          </a:p>
        </p:txBody>
      </p:sp>
      <p:pic>
        <p:nvPicPr>
          <p:cNvPr id="9" name="Picture 8">
            <a:extLst>
              <a:ext uri="{FF2B5EF4-FFF2-40B4-BE49-F238E27FC236}">
                <a16:creationId xmlns:a16="http://schemas.microsoft.com/office/drawing/2014/main" id="{24185D7D-CA63-4E76-BFF1-764DEDDCE7CB}"/>
              </a:ext>
            </a:extLst>
          </p:cNvPr>
          <p:cNvPicPr>
            <a:picLocks noChangeAspect="1"/>
          </p:cNvPicPr>
          <p:nvPr/>
        </p:nvPicPr>
        <p:blipFill>
          <a:blip r:embed="rId4"/>
          <a:stretch>
            <a:fillRect/>
          </a:stretch>
        </p:blipFill>
        <p:spPr>
          <a:xfrm>
            <a:off x="328737" y="1655574"/>
            <a:ext cx="5926722" cy="4388821"/>
          </a:xfrm>
          <a:prstGeom prst="rect">
            <a:avLst/>
          </a:prstGeom>
          <a:ln w="12700" cap="sq" cmpd="thickThin">
            <a:solidFill>
              <a:srgbClr val="000000"/>
            </a:solidFill>
            <a:prstDash val="solid"/>
            <a:miter lim="800000"/>
          </a:ln>
          <a:effectLst>
            <a:innerShdw blurRad="76200">
              <a:srgbClr val="000000"/>
            </a:innerShdw>
          </a:effectLst>
        </p:spPr>
      </p:pic>
      <p:sp>
        <p:nvSpPr>
          <p:cNvPr id="12" name="TextBox 11">
            <a:extLst>
              <a:ext uri="{FF2B5EF4-FFF2-40B4-BE49-F238E27FC236}">
                <a16:creationId xmlns:a16="http://schemas.microsoft.com/office/drawing/2014/main" id="{A557B0E1-29DB-4A2F-8D56-A8C3A1A09B90}"/>
              </a:ext>
            </a:extLst>
          </p:cNvPr>
          <p:cNvSpPr txBox="1"/>
          <p:nvPr/>
        </p:nvSpPr>
        <p:spPr>
          <a:xfrm>
            <a:off x="6567405" y="1411379"/>
            <a:ext cx="5047380" cy="1200329"/>
          </a:xfrm>
          <a:prstGeom prst="rect">
            <a:avLst/>
          </a:prstGeom>
          <a:noFill/>
        </p:spPr>
        <p:txBody>
          <a:bodyPr wrap="square" rtlCol="0">
            <a:spAutoFit/>
          </a:bodyPr>
          <a:lstStyle/>
          <a:p>
            <a:r>
              <a:rPr lang="en-US" sz="2400" i="0" dirty="0">
                <a:effectLst/>
              </a:rPr>
              <a:t>Fish Habitat Conservation Area Mapping and Prioritization Project (2020)</a:t>
            </a:r>
          </a:p>
          <a:p>
            <a:endParaRPr lang="en-US" sz="2400" dirty="0"/>
          </a:p>
        </p:txBody>
      </p:sp>
    </p:spTree>
    <p:extLst>
      <p:ext uri="{BB962C8B-B14F-4D97-AF65-F5344CB8AC3E}">
        <p14:creationId xmlns:p14="http://schemas.microsoft.com/office/powerpoint/2010/main" val="31072116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A8737-487E-4496-A2D0-C25DC5872E5F}"/>
              </a:ext>
            </a:extLst>
          </p:cNvPr>
          <p:cNvSpPr>
            <a:spLocks noGrp="1"/>
          </p:cNvSpPr>
          <p:nvPr>
            <p:ph type="title"/>
          </p:nvPr>
        </p:nvSpPr>
        <p:spPr>
          <a:xfrm>
            <a:off x="1077667" y="196564"/>
            <a:ext cx="9912096" cy="1014984"/>
          </a:xfrm>
        </p:spPr>
        <p:txBody>
          <a:bodyPr/>
          <a:lstStyle/>
          <a:p>
            <a:r>
              <a:rPr lang="en-US" dirty="0"/>
              <a:t>Science &amp; Data</a:t>
            </a:r>
          </a:p>
        </p:txBody>
      </p:sp>
      <p:pic>
        <p:nvPicPr>
          <p:cNvPr id="11" name="Content Placeholder 10">
            <a:extLst>
              <a:ext uri="{FF2B5EF4-FFF2-40B4-BE49-F238E27FC236}">
                <a16:creationId xmlns:a16="http://schemas.microsoft.com/office/drawing/2014/main" id="{580BF0C3-B2F9-44CF-A15A-09BBAD989D0E}"/>
              </a:ext>
            </a:extLst>
          </p:cNvPr>
          <p:cNvPicPr>
            <a:picLocks noGrp="1" noChangeAspect="1"/>
          </p:cNvPicPr>
          <p:nvPr>
            <p:ph idx="1"/>
          </p:nvPr>
        </p:nvPicPr>
        <p:blipFill>
          <a:blip r:embed="rId2"/>
          <a:stretch>
            <a:fillRect/>
          </a:stretch>
        </p:blipFill>
        <p:spPr>
          <a:xfrm>
            <a:off x="6792385" y="2789963"/>
            <a:ext cx="3836760" cy="3254432"/>
          </a:xfrm>
        </p:spPr>
      </p:pic>
      <p:sp>
        <p:nvSpPr>
          <p:cNvPr id="4" name="Slide Number Placeholder 3">
            <a:extLst>
              <a:ext uri="{FF2B5EF4-FFF2-40B4-BE49-F238E27FC236}">
                <a16:creationId xmlns:a16="http://schemas.microsoft.com/office/drawing/2014/main" id="{3EEA0BD9-64A2-43DA-A9AA-DF173CACCBAD}"/>
              </a:ext>
            </a:extLst>
          </p:cNvPr>
          <p:cNvSpPr>
            <a:spLocks noGrp="1"/>
          </p:cNvSpPr>
          <p:nvPr>
            <p:ph type="sldNum" sz="quarter" idx="12"/>
          </p:nvPr>
        </p:nvSpPr>
        <p:spPr/>
        <p:txBody>
          <a:bodyPr/>
          <a:lstStyle/>
          <a:p>
            <a:fld id="{8D0AFDD5-844D-364D-8AEC-50CF4D36D55D}" type="slidenum">
              <a:rPr lang="en-US" noProof="0" smtClean="0"/>
              <a:t>15</a:t>
            </a:fld>
            <a:endParaRPr lang="en-US" noProof="0"/>
          </a:p>
        </p:txBody>
      </p:sp>
      <p:sp>
        <p:nvSpPr>
          <p:cNvPr id="5" name="Footer Placeholder 4">
            <a:extLst>
              <a:ext uri="{FF2B5EF4-FFF2-40B4-BE49-F238E27FC236}">
                <a16:creationId xmlns:a16="http://schemas.microsoft.com/office/drawing/2014/main" id="{32CF4714-C339-4958-9FA4-4CEF84E66C9B}"/>
              </a:ext>
            </a:extLst>
          </p:cNvPr>
          <p:cNvSpPr>
            <a:spLocks noGrp="1"/>
          </p:cNvSpPr>
          <p:nvPr>
            <p:ph type="ftr" sz="quarter" idx="11"/>
          </p:nvPr>
        </p:nvSpPr>
        <p:spPr/>
        <p:txBody>
          <a:bodyPr/>
          <a:lstStyle/>
          <a:p>
            <a:r>
              <a:rPr lang="en-US" noProof="0" dirty="0"/>
              <a:t>ACFHP: Making the Connection</a:t>
            </a:r>
          </a:p>
        </p:txBody>
      </p:sp>
      <p:sp>
        <p:nvSpPr>
          <p:cNvPr id="6" name="Date Placeholder 5">
            <a:extLst>
              <a:ext uri="{FF2B5EF4-FFF2-40B4-BE49-F238E27FC236}">
                <a16:creationId xmlns:a16="http://schemas.microsoft.com/office/drawing/2014/main" id="{BA56EC98-B688-418A-8BCB-54DCCE56AE91}"/>
              </a:ext>
            </a:extLst>
          </p:cNvPr>
          <p:cNvSpPr>
            <a:spLocks noGrp="1"/>
          </p:cNvSpPr>
          <p:nvPr>
            <p:ph type="dt" sz="half" idx="10"/>
          </p:nvPr>
        </p:nvSpPr>
        <p:spPr/>
        <p:txBody>
          <a:bodyPr/>
          <a:lstStyle/>
          <a:p>
            <a:r>
              <a:rPr lang="en-US" noProof="0" dirty="0"/>
              <a:t>2025</a:t>
            </a:r>
          </a:p>
        </p:txBody>
      </p:sp>
      <p:pic>
        <p:nvPicPr>
          <p:cNvPr id="7" name="Picture 6">
            <a:extLst>
              <a:ext uri="{FF2B5EF4-FFF2-40B4-BE49-F238E27FC236}">
                <a16:creationId xmlns:a16="http://schemas.microsoft.com/office/drawing/2014/main" id="{2753EE4B-A998-41D6-8302-7F852A4D0E2C}"/>
              </a:ext>
            </a:extLst>
          </p:cNvPr>
          <p:cNvPicPr>
            <a:picLocks noChangeAspect="1"/>
          </p:cNvPicPr>
          <p:nvPr/>
        </p:nvPicPr>
        <p:blipFill>
          <a:blip r:embed="rId3"/>
          <a:stretch>
            <a:fillRect/>
          </a:stretch>
        </p:blipFill>
        <p:spPr>
          <a:xfrm>
            <a:off x="701647" y="1753219"/>
            <a:ext cx="10247538" cy="4106014"/>
          </a:xfrm>
          <a:prstGeom prst="rect">
            <a:avLst/>
          </a:prstGeom>
        </p:spPr>
      </p:pic>
      <p:sp>
        <p:nvSpPr>
          <p:cNvPr id="12" name="TextBox 11">
            <a:extLst>
              <a:ext uri="{FF2B5EF4-FFF2-40B4-BE49-F238E27FC236}">
                <a16:creationId xmlns:a16="http://schemas.microsoft.com/office/drawing/2014/main" id="{A557B0E1-29DB-4A2F-8D56-A8C3A1A09B90}"/>
              </a:ext>
            </a:extLst>
          </p:cNvPr>
          <p:cNvSpPr txBox="1"/>
          <p:nvPr/>
        </p:nvSpPr>
        <p:spPr>
          <a:xfrm>
            <a:off x="4184723" y="1053878"/>
            <a:ext cx="5047380" cy="830997"/>
          </a:xfrm>
          <a:prstGeom prst="rect">
            <a:avLst/>
          </a:prstGeom>
          <a:noFill/>
        </p:spPr>
        <p:txBody>
          <a:bodyPr wrap="square" rtlCol="0">
            <a:spAutoFit/>
          </a:bodyPr>
          <a:lstStyle/>
          <a:p>
            <a:r>
              <a:rPr lang="en-US" sz="2400" i="0" dirty="0">
                <a:effectLst/>
              </a:rPr>
              <a:t>Species-Habitat Matrix</a:t>
            </a:r>
          </a:p>
          <a:p>
            <a:endParaRPr lang="en-US" sz="2400" dirty="0"/>
          </a:p>
        </p:txBody>
      </p:sp>
    </p:spTree>
    <p:extLst>
      <p:ext uri="{BB962C8B-B14F-4D97-AF65-F5344CB8AC3E}">
        <p14:creationId xmlns:p14="http://schemas.microsoft.com/office/powerpoint/2010/main" val="35686772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A8737-487E-4496-A2D0-C25DC5872E5F}"/>
              </a:ext>
            </a:extLst>
          </p:cNvPr>
          <p:cNvSpPr>
            <a:spLocks noGrp="1"/>
          </p:cNvSpPr>
          <p:nvPr>
            <p:ph type="title"/>
          </p:nvPr>
        </p:nvSpPr>
        <p:spPr/>
        <p:txBody>
          <a:bodyPr/>
          <a:lstStyle/>
          <a:p>
            <a:r>
              <a:rPr lang="en-US" dirty="0"/>
              <a:t>Project Endorsements</a:t>
            </a:r>
          </a:p>
        </p:txBody>
      </p:sp>
      <p:sp>
        <p:nvSpPr>
          <p:cNvPr id="4" name="Slide Number Placeholder 3">
            <a:extLst>
              <a:ext uri="{FF2B5EF4-FFF2-40B4-BE49-F238E27FC236}">
                <a16:creationId xmlns:a16="http://schemas.microsoft.com/office/drawing/2014/main" id="{3EEA0BD9-64A2-43DA-A9AA-DF173CACCBAD}"/>
              </a:ext>
            </a:extLst>
          </p:cNvPr>
          <p:cNvSpPr>
            <a:spLocks noGrp="1"/>
          </p:cNvSpPr>
          <p:nvPr>
            <p:ph type="sldNum" sz="quarter" idx="12"/>
          </p:nvPr>
        </p:nvSpPr>
        <p:spPr/>
        <p:txBody>
          <a:bodyPr/>
          <a:lstStyle/>
          <a:p>
            <a:fld id="{8D0AFDD5-844D-364D-8AEC-50CF4D36D55D}" type="slidenum">
              <a:rPr lang="en-US" noProof="0" smtClean="0"/>
              <a:t>16</a:t>
            </a:fld>
            <a:endParaRPr lang="en-US" noProof="0"/>
          </a:p>
        </p:txBody>
      </p:sp>
      <p:sp>
        <p:nvSpPr>
          <p:cNvPr id="5" name="Footer Placeholder 4">
            <a:extLst>
              <a:ext uri="{FF2B5EF4-FFF2-40B4-BE49-F238E27FC236}">
                <a16:creationId xmlns:a16="http://schemas.microsoft.com/office/drawing/2014/main" id="{32CF4714-C339-4958-9FA4-4CEF84E66C9B}"/>
              </a:ext>
            </a:extLst>
          </p:cNvPr>
          <p:cNvSpPr>
            <a:spLocks noGrp="1"/>
          </p:cNvSpPr>
          <p:nvPr>
            <p:ph type="ftr" sz="quarter" idx="11"/>
          </p:nvPr>
        </p:nvSpPr>
        <p:spPr/>
        <p:txBody>
          <a:bodyPr/>
          <a:lstStyle/>
          <a:p>
            <a:r>
              <a:rPr lang="en-US" noProof="0" dirty="0"/>
              <a:t>ACFHP: Making the Connection</a:t>
            </a:r>
          </a:p>
        </p:txBody>
      </p:sp>
      <p:sp>
        <p:nvSpPr>
          <p:cNvPr id="6" name="Date Placeholder 5">
            <a:extLst>
              <a:ext uri="{FF2B5EF4-FFF2-40B4-BE49-F238E27FC236}">
                <a16:creationId xmlns:a16="http://schemas.microsoft.com/office/drawing/2014/main" id="{BA56EC98-B688-418A-8BCB-54DCCE56AE91}"/>
              </a:ext>
            </a:extLst>
          </p:cNvPr>
          <p:cNvSpPr>
            <a:spLocks noGrp="1"/>
          </p:cNvSpPr>
          <p:nvPr>
            <p:ph type="dt" sz="half" idx="10"/>
          </p:nvPr>
        </p:nvSpPr>
        <p:spPr/>
        <p:txBody>
          <a:bodyPr/>
          <a:lstStyle/>
          <a:p>
            <a:r>
              <a:rPr lang="en-US" noProof="0" dirty="0"/>
              <a:t>2025</a:t>
            </a:r>
          </a:p>
        </p:txBody>
      </p:sp>
      <p:pic>
        <p:nvPicPr>
          <p:cNvPr id="8" name="Picture 7">
            <a:extLst>
              <a:ext uri="{FF2B5EF4-FFF2-40B4-BE49-F238E27FC236}">
                <a16:creationId xmlns:a16="http://schemas.microsoft.com/office/drawing/2014/main" id="{F9534E07-5E84-40B5-B233-17978DFD7285}"/>
              </a:ext>
            </a:extLst>
          </p:cNvPr>
          <p:cNvPicPr>
            <a:picLocks noChangeAspect="1"/>
          </p:cNvPicPr>
          <p:nvPr/>
        </p:nvPicPr>
        <p:blipFill>
          <a:blip r:embed="rId3"/>
          <a:stretch>
            <a:fillRect/>
          </a:stretch>
        </p:blipFill>
        <p:spPr>
          <a:xfrm>
            <a:off x="1809750" y="1675200"/>
            <a:ext cx="8572500" cy="4543425"/>
          </a:xfrm>
          <a:prstGeom prst="rect">
            <a:avLst/>
          </a:prstGeom>
        </p:spPr>
      </p:pic>
    </p:spTree>
    <p:extLst>
      <p:ext uri="{BB962C8B-B14F-4D97-AF65-F5344CB8AC3E}">
        <p14:creationId xmlns:p14="http://schemas.microsoft.com/office/powerpoint/2010/main" val="80571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43FFD-EBA3-49B8-A146-9F7E382680FC}"/>
              </a:ext>
            </a:extLst>
          </p:cNvPr>
          <p:cNvSpPr>
            <a:spLocks noGrp="1"/>
          </p:cNvSpPr>
          <p:nvPr>
            <p:ph type="title"/>
          </p:nvPr>
        </p:nvSpPr>
        <p:spPr>
          <a:xfrm>
            <a:off x="1139952" y="148109"/>
            <a:ext cx="9912096" cy="1014984"/>
          </a:xfrm>
        </p:spPr>
        <p:txBody>
          <a:bodyPr/>
          <a:lstStyle/>
          <a:p>
            <a:r>
              <a:rPr lang="en-US" sz="4000" dirty="0"/>
              <a:t>Melissa Laser Fish Habitat Conservation Award</a:t>
            </a:r>
          </a:p>
        </p:txBody>
      </p:sp>
      <p:sp>
        <p:nvSpPr>
          <p:cNvPr id="4" name="Slide Number Placeholder 3">
            <a:extLst>
              <a:ext uri="{FF2B5EF4-FFF2-40B4-BE49-F238E27FC236}">
                <a16:creationId xmlns:a16="http://schemas.microsoft.com/office/drawing/2014/main" id="{4142C77D-E870-4C65-96D4-62E2B7DF48E1}"/>
              </a:ext>
            </a:extLst>
          </p:cNvPr>
          <p:cNvSpPr>
            <a:spLocks noGrp="1"/>
          </p:cNvSpPr>
          <p:nvPr>
            <p:ph type="sldNum" sz="quarter" idx="12"/>
          </p:nvPr>
        </p:nvSpPr>
        <p:spPr/>
        <p:txBody>
          <a:bodyPr/>
          <a:lstStyle/>
          <a:p>
            <a:fld id="{8D0AFDD5-844D-364D-8AEC-50CF4D36D55D}" type="slidenum">
              <a:rPr lang="en-US" noProof="0" smtClean="0"/>
              <a:t>17</a:t>
            </a:fld>
            <a:endParaRPr lang="en-US" noProof="0"/>
          </a:p>
        </p:txBody>
      </p:sp>
      <p:sp>
        <p:nvSpPr>
          <p:cNvPr id="5" name="Footer Placeholder 4">
            <a:extLst>
              <a:ext uri="{FF2B5EF4-FFF2-40B4-BE49-F238E27FC236}">
                <a16:creationId xmlns:a16="http://schemas.microsoft.com/office/drawing/2014/main" id="{99E1F1DA-9CA6-4FBD-9E70-65D2C707A4AC}"/>
              </a:ext>
            </a:extLst>
          </p:cNvPr>
          <p:cNvSpPr>
            <a:spLocks noGrp="1"/>
          </p:cNvSpPr>
          <p:nvPr>
            <p:ph type="ftr" sz="quarter" idx="11"/>
          </p:nvPr>
        </p:nvSpPr>
        <p:spPr/>
        <p:txBody>
          <a:bodyPr/>
          <a:lstStyle/>
          <a:p>
            <a:r>
              <a:rPr lang="en-US" noProof="0" dirty="0"/>
              <a:t>ACFHP: Making the Connection</a:t>
            </a:r>
          </a:p>
        </p:txBody>
      </p:sp>
      <p:sp>
        <p:nvSpPr>
          <p:cNvPr id="6" name="Date Placeholder 5">
            <a:extLst>
              <a:ext uri="{FF2B5EF4-FFF2-40B4-BE49-F238E27FC236}">
                <a16:creationId xmlns:a16="http://schemas.microsoft.com/office/drawing/2014/main" id="{D074EA8B-BCD9-4D16-B46A-4C4809DA0481}"/>
              </a:ext>
            </a:extLst>
          </p:cNvPr>
          <p:cNvSpPr>
            <a:spLocks noGrp="1"/>
          </p:cNvSpPr>
          <p:nvPr>
            <p:ph type="dt" sz="half" idx="10"/>
          </p:nvPr>
        </p:nvSpPr>
        <p:spPr/>
        <p:txBody>
          <a:bodyPr/>
          <a:lstStyle/>
          <a:p>
            <a:r>
              <a:rPr lang="en-US" noProof="0" dirty="0"/>
              <a:t>2025</a:t>
            </a:r>
          </a:p>
        </p:txBody>
      </p:sp>
      <p:sp>
        <p:nvSpPr>
          <p:cNvPr id="9" name="TextBox 8">
            <a:extLst>
              <a:ext uri="{FF2B5EF4-FFF2-40B4-BE49-F238E27FC236}">
                <a16:creationId xmlns:a16="http://schemas.microsoft.com/office/drawing/2014/main" id="{33958439-F21A-421F-8623-46A971DC376A}"/>
              </a:ext>
            </a:extLst>
          </p:cNvPr>
          <p:cNvSpPr txBox="1"/>
          <p:nvPr/>
        </p:nvSpPr>
        <p:spPr>
          <a:xfrm>
            <a:off x="5087973" y="1622737"/>
            <a:ext cx="5761821" cy="3785652"/>
          </a:xfrm>
          <a:prstGeom prst="rect">
            <a:avLst/>
          </a:prstGeom>
          <a:noFill/>
        </p:spPr>
        <p:txBody>
          <a:bodyPr wrap="square" rtlCol="0">
            <a:spAutoFit/>
          </a:bodyPr>
          <a:lstStyle/>
          <a:p>
            <a:r>
              <a:rPr lang="en-US" sz="2400" dirty="0">
                <a:effectLst/>
                <a:ea typeface="Calibri" panose="020F0502020204030204" pitchFamily="34" charset="0"/>
              </a:rPr>
              <a:t>Annual award celebrating outstanding fish habitat conservation efforts along the </a:t>
            </a:r>
            <a:r>
              <a:rPr lang="en-US" sz="2400" dirty="0">
                <a:ea typeface="Calibri" panose="020F0502020204030204" pitchFamily="34" charset="0"/>
              </a:rPr>
              <a:t>Atlantic coast</a:t>
            </a:r>
          </a:p>
          <a:p>
            <a:endParaRPr lang="en-US" sz="2400" dirty="0">
              <a:ea typeface="Calibri" panose="020F0502020204030204" pitchFamily="34" charset="0"/>
            </a:endParaRPr>
          </a:p>
          <a:p>
            <a:r>
              <a:rPr lang="en-US" sz="2400" dirty="0">
                <a:ea typeface="Calibri" panose="020F0502020204030204" pitchFamily="34" charset="0"/>
              </a:rPr>
              <a:t>Honors the legacy of one of the founding ACFHP Steering Committee members, Dr. Melissa Laser of the Maine Department of Marine Resources.</a:t>
            </a:r>
            <a:r>
              <a:rPr lang="en-US" sz="2400" dirty="0">
                <a:solidFill>
                  <a:srgbClr val="0D0D0D"/>
                </a:solidFill>
                <a:ea typeface="Calibri" panose="020F0502020204030204" pitchFamily="34" charset="0"/>
              </a:rPr>
              <a:t> </a:t>
            </a:r>
            <a:endParaRPr lang="en-US" sz="2400" dirty="0">
              <a:effectLst/>
              <a:ea typeface="Calibri" panose="020F0502020204030204" pitchFamily="34" charset="0"/>
            </a:endParaRPr>
          </a:p>
          <a:p>
            <a:endParaRPr lang="en-US" sz="2400" dirty="0">
              <a:ea typeface="Calibri" panose="020F0502020204030204" pitchFamily="34" charset="0"/>
            </a:endParaRPr>
          </a:p>
          <a:p>
            <a:r>
              <a:rPr lang="en-US" sz="2400" dirty="0">
                <a:effectLst/>
                <a:ea typeface="Calibri" panose="020F0502020204030204" pitchFamily="34" charset="0"/>
              </a:rPr>
              <a:t>Engages a wider community of resource managers, volunteers, and scientists beyond ACFHP.</a:t>
            </a:r>
            <a:endParaRPr lang="en-US" sz="2400" dirty="0"/>
          </a:p>
        </p:txBody>
      </p:sp>
      <p:sp>
        <p:nvSpPr>
          <p:cNvPr id="10" name="TextBox 9">
            <a:extLst>
              <a:ext uri="{FF2B5EF4-FFF2-40B4-BE49-F238E27FC236}">
                <a16:creationId xmlns:a16="http://schemas.microsoft.com/office/drawing/2014/main" id="{F98A9925-5C5E-49F3-84F7-AB7DCA2FA1A3}"/>
              </a:ext>
            </a:extLst>
          </p:cNvPr>
          <p:cNvSpPr txBox="1"/>
          <p:nvPr/>
        </p:nvSpPr>
        <p:spPr>
          <a:xfrm>
            <a:off x="1203960" y="5428519"/>
            <a:ext cx="3457402" cy="584775"/>
          </a:xfrm>
          <a:prstGeom prst="rect">
            <a:avLst/>
          </a:prstGeom>
          <a:noFill/>
        </p:spPr>
        <p:txBody>
          <a:bodyPr wrap="square" rtlCol="0">
            <a:spAutoFit/>
          </a:bodyPr>
          <a:lstStyle/>
          <a:p>
            <a:r>
              <a:rPr lang="en-US" sz="1600" dirty="0"/>
              <a:t>Scott Cuppett, </a:t>
            </a:r>
            <a:r>
              <a:rPr lang="en-US" sz="1600" dirty="0">
                <a:effectLst/>
                <a:ea typeface="Calibri" panose="020F0502020204030204" pitchFamily="34" charset="0"/>
              </a:rPr>
              <a:t>New York State Dept. of Environmental Conservation (NYSDEC)</a:t>
            </a:r>
            <a:endParaRPr lang="en-US" sz="1600" dirty="0"/>
          </a:p>
        </p:txBody>
      </p:sp>
      <p:pic>
        <p:nvPicPr>
          <p:cNvPr id="12" name="Content Placeholder 11" descr="A person holding a painting&#10;&#10;AI-generated content may be incorrect.">
            <a:extLst>
              <a:ext uri="{FF2B5EF4-FFF2-40B4-BE49-F238E27FC236}">
                <a16:creationId xmlns:a16="http://schemas.microsoft.com/office/drawing/2014/main" id="{ECF0C089-93C3-A512-B16F-860AE8FF9821}"/>
              </a:ext>
            </a:extLst>
          </p:cNvPr>
          <p:cNvPicPr>
            <a:picLocks noGrp="1" noChangeAspect="1"/>
          </p:cNvPicPr>
          <p:nvPr>
            <p:ph idx="1"/>
          </p:nvPr>
        </p:nvPicPr>
        <p:blipFill>
          <a:blip r:embed="rId3"/>
          <a:stretch>
            <a:fillRect/>
          </a:stretch>
        </p:blipFill>
        <p:spPr>
          <a:xfrm>
            <a:off x="1222033" y="1163093"/>
            <a:ext cx="3120628" cy="4160838"/>
          </a:xfrm>
        </p:spPr>
      </p:pic>
    </p:spTree>
    <p:extLst>
      <p:ext uri="{BB962C8B-B14F-4D97-AF65-F5344CB8AC3E}">
        <p14:creationId xmlns:p14="http://schemas.microsoft.com/office/powerpoint/2010/main" val="14520272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43FFD-EBA3-49B8-A146-9F7E382680FC}"/>
              </a:ext>
            </a:extLst>
          </p:cNvPr>
          <p:cNvSpPr>
            <a:spLocks noGrp="1"/>
          </p:cNvSpPr>
          <p:nvPr>
            <p:ph type="title"/>
          </p:nvPr>
        </p:nvSpPr>
        <p:spPr>
          <a:xfrm>
            <a:off x="1180784" y="230856"/>
            <a:ext cx="9912096" cy="1014984"/>
          </a:xfrm>
        </p:spPr>
        <p:txBody>
          <a:bodyPr/>
          <a:lstStyle/>
          <a:p>
            <a:r>
              <a:rPr lang="en-US" sz="4000" dirty="0"/>
              <a:t>Regional Impact: Northeast</a:t>
            </a:r>
          </a:p>
        </p:txBody>
      </p:sp>
      <p:sp>
        <p:nvSpPr>
          <p:cNvPr id="4" name="Slide Number Placeholder 3">
            <a:extLst>
              <a:ext uri="{FF2B5EF4-FFF2-40B4-BE49-F238E27FC236}">
                <a16:creationId xmlns:a16="http://schemas.microsoft.com/office/drawing/2014/main" id="{4142C77D-E870-4C65-96D4-62E2B7DF48E1}"/>
              </a:ext>
            </a:extLst>
          </p:cNvPr>
          <p:cNvSpPr>
            <a:spLocks noGrp="1"/>
          </p:cNvSpPr>
          <p:nvPr>
            <p:ph type="sldNum" sz="quarter" idx="12"/>
          </p:nvPr>
        </p:nvSpPr>
        <p:spPr/>
        <p:txBody>
          <a:bodyPr/>
          <a:lstStyle/>
          <a:p>
            <a:fld id="{8D0AFDD5-844D-364D-8AEC-50CF4D36D55D}" type="slidenum">
              <a:rPr lang="en-US" noProof="0" smtClean="0"/>
              <a:t>18</a:t>
            </a:fld>
            <a:endParaRPr lang="en-US" noProof="0"/>
          </a:p>
        </p:txBody>
      </p:sp>
      <p:sp>
        <p:nvSpPr>
          <p:cNvPr id="5" name="Footer Placeholder 4">
            <a:extLst>
              <a:ext uri="{FF2B5EF4-FFF2-40B4-BE49-F238E27FC236}">
                <a16:creationId xmlns:a16="http://schemas.microsoft.com/office/drawing/2014/main" id="{99E1F1DA-9CA6-4FBD-9E70-65D2C707A4AC}"/>
              </a:ext>
            </a:extLst>
          </p:cNvPr>
          <p:cNvSpPr>
            <a:spLocks noGrp="1"/>
          </p:cNvSpPr>
          <p:nvPr>
            <p:ph type="ftr" sz="quarter" idx="11"/>
          </p:nvPr>
        </p:nvSpPr>
        <p:spPr/>
        <p:txBody>
          <a:bodyPr/>
          <a:lstStyle/>
          <a:p>
            <a:r>
              <a:rPr lang="en-US" noProof="0"/>
              <a:t>ACFHP: Making the Connection</a:t>
            </a:r>
            <a:endParaRPr lang="en-US" noProof="0" dirty="0"/>
          </a:p>
        </p:txBody>
      </p:sp>
      <p:sp>
        <p:nvSpPr>
          <p:cNvPr id="6" name="Date Placeholder 5">
            <a:extLst>
              <a:ext uri="{FF2B5EF4-FFF2-40B4-BE49-F238E27FC236}">
                <a16:creationId xmlns:a16="http://schemas.microsoft.com/office/drawing/2014/main" id="{D074EA8B-BCD9-4D16-B46A-4C4809DA0481}"/>
              </a:ext>
            </a:extLst>
          </p:cNvPr>
          <p:cNvSpPr>
            <a:spLocks noGrp="1"/>
          </p:cNvSpPr>
          <p:nvPr>
            <p:ph type="dt" sz="half" idx="10"/>
          </p:nvPr>
        </p:nvSpPr>
        <p:spPr/>
        <p:txBody>
          <a:bodyPr/>
          <a:lstStyle/>
          <a:p>
            <a:r>
              <a:rPr lang="en-US" noProof="0" dirty="0"/>
              <a:t>2025</a:t>
            </a:r>
          </a:p>
        </p:txBody>
      </p:sp>
      <p:sp>
        <p:nvSpPr>
          <p:cNvPr id="13" name="TextBox 12">
            <a:extLst>
              <a:ext uri="{FF2B5EF4-FFF2-40B4-BE49-F238E27FC236}">
                <a16:creationId xmlns:a16="http://schemas.microsoft.com/office/drawing/2014/main" id="{CC134D8D-0949-453C-B93A-DD5808F79F10}"/>
              </a:ext>
            </a:extLst>
          </p:cNvPr>
          <p:cNvSpPr txBox="1"/>
          <p:nvPr/>
        </p:nvSpPr>
        <p:spPr>
          <a:xfrm>
            <a:off x="6541023" y="1343536"/>
            <a:ext cx="5335980" cy="4124206"/>
          </a:xfrm>
          <a:prstGeom prst="rect">
            <a:avLst/>
          </a:prstGeom>
          <a:noFill/>
        </p:spPr>
        <p:txBody>
          <a:bodyPr wrap="square" rtlCol="0">
            <a:spAutoFit/>
          </a:bodyPr>
          <a:lstStyle/>
          <a:p>
            <a:r>
              <a:rPr lang="en-US" sz="3200" dirty="0">
                <a:effectLst/>
                <a:ea typeface="Calibri" panose="020F0502020204030204" pitchFamily="34" charset="0"/>
              </a:rPr>
              <a:t>Armstrong Dam Removal</a:t>
            </a:r>
          </a:p>
          <a:p>
            <a:endParaRPr lang="en-US" sz="1400" dirty="0">
              <a:ea typeface="Calibri" panose="020F0502020204030204" pitchFamily="34" charset="0"/>
            </a:endParaRPr>
          </a:p>
          <a:p>
            <a:r>
              <a:rPr lang="en-US" sz="2400" dirty="0" err="1">
                <a:effectLst/>
                <a:ea typeface="Calibri" panose="020F0502020204030204" pitchFamily="34" charset="0"/>
              </a:rPr>
              <a:t>Monatiquot</a:t>
            </a:r>
            <a:r>
              <a:rPr lang="en-US" sz="2400" dirty="0">
                <a:effectLst/>
                <a:ea typeface="Calibri" panose="020F0502020204030204" pitchFamily="34" charset="0"/>
              </a:rPr>
              <a:t> River, MA </a:t>
            </a:r>
          </a:p>
          <a:p>
            <a:endParaRPr lang="en-US" sz="2400" dirty="0">
              <a:ea typeface="Calibri" panose="020F0502020204030204" pitchFamily="34" charset="0"/>
            </a:endParaRPr>
          </a:p>
          <a:p>
            <a:r>
              <a:rPr lang="en-US" sz="2400" dirty="0">
                <a:effectLst/>
                <a:ea typeface="Calibri" panose="020F0502020204030204" pitchFamily="34" charset="0"/>
              </a:rPr>
              <a:t>Led by Town of Braintree</a:t>
            </a:r>
            <a:endParaRPr lang="en-US" sz="2400" dirty="0"/>
          </a:p>
          <a:p>
            <a:endParaRPr lang="en-US" sz="2400" dirty="0"/>
          </a:p>
          <a:p>
            <a:r>
              <a:rPr lang="en-US" sz="2400" dirty="0"/>
              <a:t>Restored 36 miles of unimpeded upstream access to 180 acres of river herring spawning habitat</a:t>
            </a:r>
          </a:p>
          <a:p>
            <a:endParaRPr lang="en-US" sz="2400" dirty="0"/>
          </a:p>
          <a:p>
            <a:r>
              <a:rPr lang="en-US" sz="2400" dirty="0"/>
              <a:t>Completed Oct. 2023</a:t>
            </a:r>
          </a:p>
        </p:txBody>
      </p:sp>
      <p:pic>
        <p:nvPicPr>
          <p:cNvPr id="8" name="Picture 7">
            <a:extLst>
              <a:ext uri="{FF2B5EF4-FFF2-40B4-BE49-F238E27FC236}">
                <a16:creationId xmlns:a16="http://schemas.microsoft.com/office/drawing/2014/main" id="{24185371-6886-C00B-321B-2C0DA551FB91}"/>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13000"/>
                    </a14:imgEffect>
                    <a14:imgEffect>
                      <a14:colorTemperature colorTemp="6377"/>
                    </a14:imgEffect>
                    <a14:imgEffect>
                      <a14:saturation sat="114000"/>
                    </a14:imgEffect>
                    <a14:imgEffect>
                      <a14:brightnessContrast bright="11000"/>
                    </a14:imgEffect>
                  </a14:imgLayer>
                </a14:imgProps>
              </a:ext>
              <a:ext uri="{28A0092B-C50C-407E-A947-70E740481C1C}">
                <a14:useLocalDpi xmlns:a14="http://schemas.microsoft.com/office/drawing/2010/main"/>
              </a:ext>
            </a:extLst>
          </a:blip>
          <a:srcRect l="10488" r="4875"/>
          <a:stretch/>
        </p:blipFill>
        <p:spPr>
          <a:xfrm>
            <a:off x="387263" y="1343536"/>
            <a:ext cx="3633606" cy="2860579"/>
          </a:xfrm>
          <a:prstGeom prst="rect">
            <a:avLst/>
          </a:prstGeom>
          <a:ln w="19050">
            <a:noFill/>
          </a:ln>
        </p:spPr>
      </p:pic>
      <p:pic>
        <p:nvPicPr>
          <p:cNvPr id="12" name="Picture 11">
            <a:extLst>
              <a:ext uri="{FF2B5EF4-FFF2-40B4-BE49-F238E27FC236}">
                <a16:creationId xmlns:a16="http://schemas.microsoft.com/office/drawing/2014/main" id="{0AF43E01-6DAF-46CD-BCFD-BC6C0AB9F862}"/>
              </a:ext>
            </a:extLst>
          </p:cNvPr>
          <p:cNvPicPr>
            <a:picLocks noChangeAspect="1"/>
          </p:cNvPicPr>
          <p:nvPr/>
        </p:nvPicPr>
        <p:blipFill>
          <a:blip r:embed="rId5"/>
          <a:srcRect t="5915" r="7653"/>
          <a:stretch/>
        </p:blipFill>
        <p:spPr>
          <a:xfrm>
            <a:off x="2474920" y="3429015"/>
            <a:ext cx="3633606" cy="2776497"/>
          </a:xfrm>
          <a:prstGeom prst="rect">
            <a:avLst/>
          </a:prstGeom>
        </p:spPr>
      </p:pic>
    </p:spTree>
    <p:extLst>
      <p:ext uri="{BB962C8B-B14F-4D97-AF65-F5344CB8AC3E}">
        <p14:creationId xmlns:p14="http://schemas.microsoft.com/office/powerpoint/2010/main" val="17393938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52BAE-EBC6-0FE8-A3A7-1F90BE6B73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2C8B17-B6AB-5CAB-7E18-FCCC58798312}"/>
              </a:ext>
            </a:extLst>
          </p:cNvPr>
          <p:cNvSpPr>
            <a:spLocks noGrp="1"/>
          </p:cNvSpPr>
          <p:nvPr>
            <p:ph type="title"/>
          </p:nvPr>
        </p:nvSpPr>
        <p:spPr>
          <a:xfrm>
            <a:off x="1139952" y="301271"/>
            <a:ext cx="9912096" cy="1014984"/>
          </a:xfrm>
        </p:spPr>
        <p:txBody>
          <a:bodyPr/>
          <a:lstStyle/>
          <a:p>
            <a:r>
              <a:rPr lang="en-US" sz="4000" dirty="0"/>
              <a:t>Regional Impact: Northeast</a:t>
            </a:r>
          </a:p>
        </p:txBody>
      </p:sp>
      <p:sp>
        <p:nvSpPr>
          <p:cNvPr id="4" name="Slide Number Placeholder 3">
            <a:extLst>
              <a:ext uri="{FF2B5EF4-FFF2-40B4-BE49-F238E27FC236}">
                <a16:creationId xmlns:a16="http://schemas.microsoft.com/office/drawing/2014/main" id="{27C41213-752E-6483-C74D-582A7FEDDACD}"/>
              </a:ext>
            </a:extLst>
          </p:cNvPr>
          <p:cNvSpPr>
            <a:spLocks noGrp="1"/>
          </p:cNvSpPr>
          <p:nvPr>
            <p:ph type="sldNum" sz="quarter" idx="12"/>
          </p:nvPr>
        </p:nvSpPr>
        <p:spPr/>
        <p:txBody>
          <a:bodyPr/>
          <a:lstStyle/>
          <a:p>
            <a:fld id="{8D0AFDD5-844D-364D-8AEC-50CF4D36D55D}" type="slidenum">
              <a:rPr lang="en-US" noProof="0" smtClean="0"/>
              <a:t>19</a:t>
            </a:fld>
            <a:endParaRPr lang="en-US" noProof="0"/>
          </a:p>
        </p:txBody>
      </p:sp>
      <p:sp>
        <p:nvSpPr>
          <p:cNvPr id="5" name="Footer Placeholder 4">
            <a:extLst>
              <a:ext uri="{FF2B5EF4-FFF2-40B4-BE49-F238E27FC236}">
                <a16:creationId xmlns:a16="http://schemas.microsoft.com/office/drawing/2014/main" id="{55895462-93CD-8C10-55D3-C80C5E369004}"/>
              </a:ext>
            </a:extLst>
          </p:cNvPr>
          <p:cNvSpPr>
            <a:spLocks noGrp="1"/>
          </p:cNvSpPr>
          <p:nvPr>
            <p:ph type="ftr" sz="quarter" idx="11"/>
          </p:nvPr>
        </p:nvSpPr>
        <p:spPr/>
        <p:txBody>
          <a:bodyPr/>
          <a:lstStyle/>
          <a:p>
            <a:r>
              <a:rPr lang="en-US" noProof="0" dirty="0"/>
              <a:t>ACFHP: Making the Connection</a:t>
            </a:r>
          </a:p>
        </p:txBody>
      </p:sp>
      <p:sp>
        <p:nvSpPr>
          <p:cNvPr id="6" name="Date Placeholder 5">
            <a:extLst>
              <a:ext uri="{FF2B5EF4-FFF2-40B4-BE49-F238E27FC236}">
                <a16:creationId xmlns:a16="http://schemas.microsoft.com/office/drawing/2014/main" id="{7E99A8E0-B0D4-4F3D-5462-9D1E094EF7E2}"/>
              </a:ext>
            </a:extLst>
          </p:cNvPr>
          <p:cNvSpPr>
            <a:spLocks noGrp="1"/>
          </p:cNvSpPr>
          <p:nvPr>
            <p:ph type="dt" sz="half" idx="10"/>
          </p:nvPr>
        </p:nvSpPr>
        <p:spPr/>
        <p:txBody>
          <a:bodyPr/>
          <a:lstStyle/>
          <a:p>
            <a:r>
              <a:rPr lang="en-US" noProof="0" dirty="0"/>
              <a:t>2025</a:t>
            </a:r>
          </a:p>
        </p:txBody>
      </p:sp>
      <p:sp>
        <p:nvSpPr>
          <p:cNvPr id="13" name="TextBox 12">
            <a:extLst>
              <a:ext uri="{FF2B5EF4-FFF2-40B4-BE49-F238E27FC236}">
                <a16:creationId xmlns:a16="http://schemas.microsoft.com/office/drawing/2014/main" id="{EED00261-3B8E-62D3-C48A-9BE9239C7CAA}"/>
              </a:ext>
            </a:extLst>
          </p:cNvPr>
          <p:cNvSpPr txBox="1"/>
          <p:nvPr/>
        </p:nvSpPr>
        <p:spPr>
          <a:xfrm>
            <a:off x="6610597" y="1431218"/>
            <a:ext cx="5335980" cy="4124206"/>
          </a:xfrm>
          <a:prstGeom prst="rect">
            <a:avLst/>
          </a:prstGeom>
          <a:noFill/>
        </p:spPr>
        <p:txBody>
          <a:bodyPr wrap="square" rtlCol="0">
            <a:spAutoFit/>
          </a:bodyPr>
          <a:lstStyle/>
          <a:p>
            <a:r>
              <a:rPr lang="en-US" sz="3200" dirty="0">
                <a:effectLst/>
                <a:ea typeface="Calibri" panose="020F0502020204030204" pitchFamily="34" charset="0"/>
              </a:rPr>
              <a:t>Armstrong Dam Removal</a:t>
            </a:r>
          </a:p>
          <a:p>
            <a:endParaRPr lang="en-US" sz="1400" dirty="0">
              <a:ea typeface="Calibri" panose="020F0502020204030204" pitchFamily="34" charset="0"/>
            </a:endParaRPr>
          </a:p>
          <a:p>
            <a:r>
              <a:rPr lang="en-US" sz="2400" dirty="0" err="1">
                <a:effectLst/>
                <a:ea typeface="Calibri" panose="020F0502020204030204" pitchFamily="34" charset="0"/>
              </a:rPr>
              <a:t>Monatiquot</a:t>
            </a:r>
            <a:r>
              <a:rPr lang="en-US" sz="2400" dirty="0">
                <a:effectLst/>
                <a:ea typeface="Calibri" panose="020F0502020204030204" pitchFamily="34" charset="0"/>
              </a:rPr>
              <a:t> River, MA </a:t>
            </a:r>
          </a:p>
          <a:p>
            <a:endParaRPr lang="en-US" sz="2400" dirty="0">
              <a:ea typeface="Calibri" panose="020F0502020204030204" pitchFamily="34" charset="0"/>
            </a:endParaRPr>
          </a:p>
          <a:p>
            <a:r>
              <a:rPr lang="en-US" sz="2400" dirty="0">
                <a:effectLst/>
                <a:ea typeface="Calibri" panose="020F0502020204030204" pitchFamily="34" charset="0"/>
              </a:rPr>
              <a:t>Led by Town of Braintree</a:t>
            </a:r>
            <a:endParaRPr lang="en-US" sz="2400" dirty="0"/>
          </a:p>
          <a:p>
            <a:endParaRPr lang="en-US" sz="2400" dirty="0"/>
          </a:p>
          <a:p>
            <a:r>
              <a:rPr lang="en-US" sz="2400" dirty="0"/>
              <a:t>Restored 36 miles of unimpeded upstream access to 180 acres of river herring spawning habitat</a:t>
            </a:r>
          </a:p>
          <a:p>
            <a:endParaRPr lang="en-US" sz="2400" dirty="0"/>
          </a:p>
          <a:p>
            <a:r>
              <a:rPr lang="en-US" sz="2400" dirty="0"/>
              <a:t>Completed Oct. 2023</a:t>
            </a:r>
          </a:p>
        </p:txBody>
      </p:sp>
      <p:pic>
        <p:nvPicPr>
          <p:cNvPr id="3" name="Picture 2">
            <a:extLst>
              <a:ext uri="{FF2B5EF4-FFF2-40B4-BE49-F238E27FC236}">
                <a16:creationId xmlns:a16="http://schemas.microsoft.com/office/drawing/2014/main" id="{F2F08C99-BE95-957A-F2A0-D708C6E7DF2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4687" r="19065"/>
          <a:stretch/>
        </p:blipFill>
        <p:spPr>
          <a:xfrm>
            <a:off x="339271" y="1902448"/>
            <a:ext cx="5756729" cy="3809793"/>
          </a:xfrm>
          <a:prstGeom prst="rect">
            <a:avLst/>
          </a:prstGeom>
          <a:ln w="19050">
            <a:noFill/>
          </a:ln>
        </p:spPr>
      </p:pic>
    </p:spTree>
    <p:extLst>
      <p:ext uri="{BB962C8B-B14F-4D97-AF65-F5344CB8AC3E}">
        <p14:creationId xmlns:p14="http://schemas.microsoft.com/office/powerpoint/2010/main" val="28115613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B3421-27E8-64F7-C72E-A20B3B5BFD28}"/>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6FFCC227-AEF6-4194-577B-C14BE9F08F99}"/>
              </a:ext>
            </a:extLst>
          </p:cNvPr>
          <p:cNvSpPr>
            <a:spLocks noGrp="1"/>
          </p:cNvSpPr>
          <p:nvPr>
            <p:ph type="body" sz="quarter" idx="13"/>
          </p:nvPr>
        </p:nvSpPr>
        <p:spPr>
          <a:solidFill>
            <a:schemeClr val="tx2"/>
          </a:solidFill>
        </p:spPr>
        <p:txBody>
          <a:bodyPr/>
          <a:lstStyle/>
          <a:p>
            <a:r>
              <a:rPr lang="en-US" dirty="0"/>
              <a:t>1</a:t>
            </a:r>
          </a:p>
        </p:txBody>
      </p:sp>
      <p:sp>
        <p:nvSpPr>
          <p:cNvPr id="4" name="Text Placeholder 3">
            <a:extLst>
              <a:ext uri="{FF2B5EF4-FFF2-40B4-BE49-F238E27FC236}">
                <a16:creationId xmlns:a16="http://schemas.microsoft.com/office/drawing/2014/main" id="{EDA1DEE7-E7EE-60E4-4393-4B4043EFAC72}"/>
              </a:ext>
            </a:extLst>
          </p:cNvPr>
          <p:cNvSpPr>
            <a:spLocks noGrp="1"/>
          </p:cNvSpPr>
          <p:nvPr>
            <p:ph type="body" sz="quarter" idx="14"/>
          </p:nvPr>
        </p:nvSpPr>
        <p:spPr>
          <a:solidFill>
            <a:schemeClr val="tx2"/>
          </a:solidFill>
        </p:spPr>
        <p:txBody>
          <a:bodyPr/>
          <a:lstStyle/>
          <a:p>
            <a:r>
              <a:rPr lang="en-US" dirty="0"/>
              <a:t>2</a:t>
            </a:r>
          </a:p>
        </p:txBody>
      </p:sp>
      <p:sp>
        <p:nvSpPr>
          <p:cNvPr id="5" name="Text Placeholder 4">
            <a:extLst>
              <a:ext uri="{FF2B5EF4-FFF2-40B4-BE49-F238E27FC236}">
                <a16:creationId xmlns:a16="http://schemas.microsoft.com/office/drawing/2014/main" id="{0D7E0F31-9524-2A85-6CB5-22AF4974A1F5}"/>
              </a:ext>
            </a:extLst>
          </p:cNvPr>
          <p:cNvSpPr>
            <a:spLocks noGrp="1"/>
          </p:cNvSpPr>
          <p:nvPr>
            <p:ph type="body" sz="quarter" idx="15"/>
          </p:nvPr>
        </p:nvSpPr>
        <p:spPr>
          <a:solidFill>
            <a:schemeClr val="tx2"/>
          </a:solidFill>
        </p:spPr>
        <p:txBody>
          <a:bodyPr/>
          <a:lstStyle/>
          <a:p>
            <a:r>
              <a:rPr lang="en-US" dirty="0"/>
              <a:t>3</a:t>
            </a:r>
          </a:p>
        </p:txBody>
      </p:sp>
      <p:sp>
        <p:nvSpPr>
          <p:cNvPr id="6" name="Text Placeholder 5">
            <a:extLst>
              <a:ext uri="{FF2B5EF4-FFF2-40B4-BE49-F238E27FC236}">
                <a16:creationId xmlns:a16="http://schemas.microsoft.com/office/drawing/2014/main" id="{79D4236D-E11C-38FC-772B-CE8903600265}"/>
              </a:ext>
            </a:extLst>
          </p:cNvPr>
          <p:cNvSpPr>
            <a:spLocks noGrp="1"/>
          </p:cNvSpPr>
          <p:nvPr>
            <p:ph type="body" sz="quarter" idx="16"/>
          </p:nvPr>
        </p:nvSpPr>
        <p:spPr>
          <a:solidFill>
            <a:schemeClr val="tx2"/>
          </a:solidFill>
        </p:spPr>
        <p:txBody>
          <a:bodyPr/>
          <a:lstStyle/>
          <a:p>
            <a:r>
              <a:rPr lang="en-US" dirty="0"/>
              <a:t>4</a:t>
            </a:r>
          </a:p>
        </p:txBody>
      </p:sp>
      <p:sp>
        <p:nvSpPr>
          <p:cNvPr id="7" name="Text Placeholder 6">
            <a:extLst>
              <a:ext uri="{FF2B5EF4-FFF2-40B4-BE49-F238E27FC236}">
                <a16:creationId xmlns:a16="http://schemas.microsoft.com/office/drawing/2014/main" id="{2FC2164E-29EB-0A75-9DCC-C2F08040A581}"/>
              </a:ext>
            </a:extLst>
          </p:cNvPr>
          <p:cNvSpPr>
            <a:spLocks noGrp="1"/>
          </p:cNvSpPr>
          <p:nvPr>
            <p:ph type="body" sz="quarter" idx="17"/>
          </p:nvPr>
        </p:nvSpPr>
        <p:spPr>
          <a:solidFill>
            <a:schemeClr val="tx2"/>
          </a:solidFill>
        </p:spPr>
        <p:txBody>
          <a:bodyPr/>
          <a:lstStyle/>
          <a:p>
            <a:r>
              <a:rPr lang="en-US" dirty="0"/>
              <a:t>5</a:t>
            </a:r>
          </a:p>
        </p:txBody>
      </p:sp>
      <p:sp>
        <p:nvSpPr>
          <p:cNvPr id="8" name="Text Placeholder 7">
            <a:extLst>
              <a:ext uri="{FF2B5EF4-FFF2-40B4-BE49-F238E27FC236}">
                <a16:creationId xmlns:a16="http://schemas.microsoft.com/office/drawing/2014/main" id="{06974E3C-F63F-9F93-EE35-CD5E465CD080}"/>
              </a:ext>
            </a:extLst>
          </p:cNvPr>
          <p:cNvSpPr>
            <a:spLocks noGrp="1"/>
          </p:cNvSpPr>
          <p:nvPr>
            <p:ph type="body" sz="quarter" idx="18"/>
          </p:nvPr>
        </p:nvSpPr>
        <p:spPr/>
        <p:txBody>
          <a:bodyPr/>
          <a:lstStyle/>
          <a:p>
            <a:r>
              <a:rPr lang="en-US" dirty="0"/>
              <a:t>Introduction</a:t>
            </a:r>
          </a:p>
          <a:p>
            <a:endParaRPr lang="en-US" dirty="0"/>
          </a:p>
        </p:txBody>
      </p:sp>
      <p:sp>
        <p:nvSpPr>
          <p:cNvPr id="9" name="Text Placeholder 8">
            <a:extLst>
              <a:ext uri="{FF2B5EF4-FFF2-40B4-BE49-F238E27FC236}">
                <a16:creationId xmlns:a16="http://schemas.microsoft.com/office/drawing/2014/main" id="{482D95C9-142A-BF9A-3602-F4AB11608174}"/>
              </a:ext>
            </a:extLst>
          </p:cNvPr>
          <p:cNvSpPr>
            <a:spLocks noGrp="1"/>
          </p:cNvSpPr>
          <p:nvPr>
            <p:ph type="body" sz="quarter" idx="19"/>
          </p:nvPr>
        </p:nvSpPr>
        <p:spPr>
          <a:xfrm>
            <a:off x="2992056" y="4326702"/>
            <a:ext cx="2012414" cy="630936"/>
          </a:xfrm>
        </p:spPr>
        <p:txBody>
          <a:bodyPr/>
          <a:lstStyle/>
          <a:p>
            <a:r>
              <a:rPr lang="en-US" dirty="0"/>
              <a:t>Priority Habitats</a:t>
            </a:r>
          </a:p>
          <a:p>
            <a:endParaRPr lang="en-US" dirty="0"/>
          </a:p>
        </p:txBody>
      </p:sp>
      <p:sp>
        <p:nvSpPr>
          <p:cNvPr id="10" name="Text Placeholder 9">
            <a:extLst>
              <a:ext uri="{FF2B5EF4-FFF2-40B4-BE49-F238E27FC236}">
                <a16:creationId xmlns:a16="http://schemas.microsoft.com/office/drawing/2014/main" id="{DD2F5204-1928-06AD-9878-6DD27D5DF27D}"/>
              </a:ext>
            </a:extLst>
          </p:cNvPr>
          <p:cNvSpPr>
            <a:spLocks noGrp="1"/>
          </p:cNvSpPr>
          <p:nvPr>
            <p:ph type="body" sz="quarter" idx="20"/>
          </p:nvPr>
        </p:nvSpPr>
        <p:spPr/>
        <p:txBody>
          <a:bodyPr/>
          <a:lstStyle/>
          <a:p>
            <a:r>
              <a:rPr lang="en-US" dirty="0"/>
              <a:t>Challenges &amp; Threats</a:t>
            </a:r>
          </a:p>
          <a:p>
            <a:endParaRPr lang="en-US" dirty="0"/>
          </a:p>
        </p:txBody>
      </p:sp>
      <p:sp>
        <p:nvSpPr>
          <p:cNvPr id="11" name="Text Placeholder 10">
            <a:extLst>
              <a:ext uri="{FF2B5EF4-FFF2-40B4-BE49-F238E27FC236}">
                <a16:creationId xmlns:a16="http://schemas.microsoft.com/office/drawing/2014/main" id="{64977FAA-28B8-34BB-09CE-CCE6C8C73D62}"/>
              </a:ext>
            </a:extLst>
          </p:cNvPr>
          <p:cNvSpPr>
            <a:spLocks noGrp="1"/>
          </p:cNvSpPr>
          <p:nvPr>
            <p:ph type="body" sz="quarter" idx="21"/>
          </p:nvPr>
        </p:nvSpPr>
        <p:spPr/>
        <p:txBody>
          <a:bodyPr/>
          <a:lstStyle/>
          <a:p>
            <a:r>
              <a:rPr lang="en-US" dirty="0"/>
              <a:t>Conservation Strategies</a:t>
            </a:r>
          </a:p>
          <a:p>
            <a:endParaRPr lang="en-US" dirty="0"/>
          </a:p>
        </p:txBody>
      </p:sp>
      <p:sp>
        <p:nvSpPr>
          <p:cNvPr id="12" name="Text Placeholder 11">
            <a:extLst>
              <a:ext uri="{FF2B5EF4-FFF2-40B4-BE49-F238E27FC236}">
                <a16:creationId xmlns:a16="http://schemas.microsoft.com/office/drawing/2014/main" id="{8B9D1FB0-0B3C-DCCA-CB4F-4FEAE1317B81}"/>
              </a:ext>
            </a:extLst>
          </p:cNvPr>
          <p:cNvSpPr>
            <a:spLocks noGrp="1"/>
          </p:cNvSpPr>
          <p:nvPr>
            <p:ph type="body" sz="quarter" idx="22"/>
          </p:nvPr>
        </p:nvSpPr>
        <p:spPr>
          <a:xfrm>
            <a:off x="9466008" y="4319944"/>
            <a:ext cx="1947672" cy="833947"/>
          </a:xfrm>
        </p:spPr>
        <p:txBody>
          <a:bodyPr/>
          <a:lstStyle/>
          <a:p>
            <a:r>
              <a:rPr lang="en-US" dirty="0"/>
              <a:t>Regional Impacts</a:t>
            </a:r>
          </a:p>
        </p:txBody>
      </p:sp>
      <p:sp>
        <p:nvSpPr>
          <p:cNvPr id="15" name="Slide Number Placeholder 14">
            <a:extLst>
              <a:ext uri="{FF2B5EF4-FFF2-40B4-BE49-F238E27FC236}">
                <a16:creationId xmlns:a16="http://schemas.microsoft.com/office/drawing/2014/main" id="{9EB92BE4-4ECF-AA5A-EBFA-AC2DBA93582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14" name="Footer Placeholder 13">
            <a:extLst>
              <a:ext uri="{FF2B5EF4-FFF2-40B4-BE49-F238E27FC236}">
                <a16:creationId xmlns:a16="http://schemas.microsoft.com/office/drawing/2014/main" id="{DE3B97B2-F540-9F02-5569-597A7E7B6E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ACFHP: Making the Connection</a:t>
            </a:r>
          </a:p>
        </p:txBody>
      </p:sp>
      <p:sp>
        <p:nvSpPr>
          <p:cNvPr id="13" name="Date Placeholder 12">
            <a:extLst>
              <a:ext uri="{FF2B5EF4-FFF2-40B4-BE49-F238E27FC236}">
                <a16:creationId xmlns:a16="http://schemas.microsoft.com/office/drawing/2014/main" id="{8FA1C40B-4426-2DD0-CFB0-3E30E9C2821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20NEAFWA 25</a:t>
            </a:r>
          </a:p>
        </p:txBody>
      </p:sp>
    </p:spTree>
    <p:extLst>
      <p:ext uri="{BB962C8B-B14F-4D97-AF65-F5344CB8AC3E}">
        <p14:creationId xmlns:p14="http://schemas.microsoft.com/office/powerpoint/2010/main" val="36867639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43FFD-EBA3-49B8-A146-9F7E382680FC}"/>
              </a:ext>
            </a:extLst>
          </p:cNvPr>
          <p:cNvSpPr>
            <a:spLocks noGrp="1"/>
          </p:cNvSpPr>
          <p:nvPr>
            <p:ph type="title"/>
          </p:nvPr>
        </p:nvSpPr>
        <p:spPr>
          <a:xfrm>
            <a:off x="1021080" y="226699"/>
            <a:ext cx="9912096" cy="1014984"/>
          </a:xfrm>
        </p:spPr>
        <p:txBody>
          <a:bodyPr/>
          <a:lstStyle/>
          <a:p>
            <a:r>
              <a:rPr lang="en-US" sz="4000" dirty="0"/>
              <a:t>Regional Impact: Northeast</a:t>
            </a:r>
          </a:p>
        </p:txBody>
      </p:sp>
      <p:sp>
        <p:nvSpPr>
          <p:cNvPr id="4" name="Slide Number Placeholder 3">
            <a:extLst>
              <a:ext uri="{FF2B5EF4-FFF2-40B4-BE49-F238E27FC236}">
                <a16:creationId xmlns:a16="http://schemas.microsoft.com/office/drawing/2014/main" id="{4142C77D-E870-4C65-96D4-62E2B7DF48E1}"/>
              </a:ext>
            </a:extLst>
          </p:cNvPr>
          <p:cNvSpPr>
            <a:spLocks noGrp="1"/>
          </p:cNvSpPr>
          <p:nvPr>
            <p:ph type="sldNum" sz="quarter" idx="12"/>
          </p:nvPr>
        </p:nvSpPr>
        <p:spPr/>
        <p:txBody>
          <a:bodyPr/>
          <a:lstStyle/>
          <a:p>
            <a:fld id="{8D0AFDD5-844D-364D-8AEC-50CF4D36D55D}" type="slidenum">
              <a:rPr lang="en-US" noProof="0" smtClean="0"/>
              <a:t>20</a:t>
            </a:fld>
            <a:endParaRPr lang="en-US" noProof="0"/>
          </a:p>
        </p:txBody>
      </p:sp>
      <p:sp>
        <p:nvSpPr>
          <p:cNvPr id="5" name="Footer Placeholder 4">
            <a:extLst>
              <a:ext uri="{FF2B5EF4-FFF2-40B4-BE49-F238E27FC236}">
                <a16:creationId xmlns:a16="http://schemas.microsoft.com/office/drawing/2014/main" id="{99E1F1DA-9CA6-4FBD-9E70-65D2C707A4AC}"/>
              </a:ext>
            </a:extLst>
          </p:cNvPr>
          <p:cNvSpPr>
            <a:spLocks noGrp="1"/>
          </p:cNvSpPr>
          <p:nvPr>
            <p:ph type="ftr" sz="quarter" idx="11"/>
          </p:nvPr>
        </p:nvSpPr>
        <p:spPr/>
        <p:txBody>
          <a:bodyPr/>
          <a:lstStyle/>
          <a:p>
            <a:r>
              <a:rPr lang="en-US" noProof="0" dirty="0"/>
              <a:t>ACFHP: Making the Connection</a:t>
            </a:r>
          </a:p>
        </p:txBody>
      </p:sp>
      <p:sp>
        <p:nvSpPr>
          <p:cNvPr id="6" name="Date Placeholder 5">
            <a:extLst>
              <a:ext uri="{FF2B5EF4-FFF2-40B4-BE49-F238E27FC236}">
                <a16:creationId xmlns:a16="http://schemas.microsoft.com/office/drawing/2014/main" id="{D074EA8B-BCD9-4D16-B46A-4C4809DA0481}"/>
              </a:ext>
            </a:extLst>
          </p:cNvPr>
          <p:cNvSpPr>
            <a:spLocks noGrp="1"/>
          </p:cNvSpPr>
          <p:nvPr>
            <p:ph type="dt" sz="half" idx="10"/>
          </p:nvPr>
        </p:nvSpPr>
        <p:spPr/>
        <p:txBody>
          <a:bodyPr/>
          <a:lstStyle/>
          <a:p>
            <a:r>
              <a:rPr lang="en-US" noProof="0" dirty="0"/>
              <a:t>2025</a:t>
            </a:r>
          </a:p>
        </p:txBody>
      </p:sp>
      <p:pic>
        <p:nvPicPr>
          <p:cNvPr id="12" name="Picture 11">
            <a:extLst>
              <a:ext uri="{FF2B5EF4-FFF2-40B4-BE49-F238E27FC236}">
                <a16:creationId xmlns:a16="http://schemas.microsoft.com/office/drawing/2014/main" id="{0AF43E01-6DAF-46CD-BCFD-BC6C0AB9F862}"/>
              </a:ext>
            </a:extLst>
          </p:cNvPr>
          <p:cNvPicPr>
            <a:picLocks noChangeAspect="1"/>
          </p:cNvPicPr>
          <p:nvPr/>
        </p:nvPicPr>
        <p:blipFill>
          <a:blip r:embed="rId3"/>
          <a:srcRect/>
          <a:stretch/>
        </p:blipFill>
        <p:spPr>
          <a:xfrm>
            <a:off x="356260" y="1387648"/>
            <a:ext cx="5739740" cy="4304805"/>
          </a:xfrm>
          <a:prstGeom prst="rect">
            <a:avLst/>
          </a:prstGeom>
        </p:spPr>
      </p:pic>
      <p:sp>
        <p:nvSpPr>
          <p:cNvPr id="13" name="TextBox 12">
            <a:extLst>
              <a:ext uri="{FF2B5EF4-FFF2-40B4-BE49-F238E27FC236}">
                <a16:creationId xmlns:a16="http://schemas.microsoft.com/office/drawing/2014/main" id="{CC134D8D-0949-453C-B93A-DD5808F79F10}"/>
              </a:ext>
            </a:extLst>
          </p:cNvPr>
          <p:cNvSpPr txBox="1"/>
          <p:nvPr/>
        </p:nvSpPr>
        <p:spPr>
          <a:xfrm>
            <a:off x="6511206" y="1231727"/>
            <a:ext cx="5335980" cy="4616648"/>
          </a:xfrm>
          <a:prstGeom prst="rect">
            <a:avLst/>
          </a:prstGeom>
          <a:noFill/>
        </p:spPr>
        <p:txBody>
          <a:bodyPr wrap="square" rtlCol="0">
            <a:spAutoFit/>
          </a:bodyPr>
          <a:lstStyle/>
          <a:p>
            <a:r>
              <a:rPr lang="en-US" sz="3200" dirty="0">
                <a:effectLst/>
                <a:ea typeface="Calibri" panose="020F0502020204030204" pitchFamily="34" charset="0"/>
              </a:rPr>
              <a:t>Dana Dam Removal on the Norwalk River Watershed</a:t>
            </a:r>
          </a:p>
          <a:p>
            <a:endParaRPr lang="en-US" sz="1400" dirty="0">
              <a:ea typeface="Calibri" panose="020F0502020204030204" pitchFamily="34" charset="0"/>
            </a:endParaRPr>
          </a:p>
          <a:p>
            <a:r>
              <a:rPr lang="en-US" sz="2400" dirty="0">
                <a:effectLst/>
                <a:ea typeface="Calibri" panose="020F0502020204030204" pitchFamily="34" charset="0"/>
              </a:rPr>
              <a:t>Norwalk River, CT</a:t>
            </a:r>
          </a:p>
          <a:p>
            <a:endParaRPr lang="en-US" sz="2400" dirty="0">
              <a:ea typeface="Calibri" panose="020F0502020204030204" pitchFamily="34" charset="0"/>
            </a:endParaRPr>
          </a:p>
          <a:p>
            <a:r>
              <a:rPr lang="en-US" sz="2400" dirty="0">
                <a:effectLst/>
                <a:ea typeface="Calibri" panose="020F0502020204030204" pitchFamily="34" charset="0"/>
              </a:rPr>
              <a:t>Led by Save the Sound</a:t>
            </a:r>
            <a:endParaRPr lang="en-US" sz="2400" dirty="0"/>
          </a:p>
          <a:p>
            <a:endParaRPr lang="en-US" sz="2400" dirty="0"/>
          </a:p>
          <a:p>
            <a:r>
              <a:rPr lang="en-US" sz="2400" dirty="0"/>
              <a:t>Reconnected 6.5 upstream river miles, Restored 17 mile stretch of the Norwalk River to Long Island Sound. </a:t>
            </a:r>
          </a:p>
          <a:p>
            <a:endParaRPr lang="en-US" sz="2400" dirty="0"/>
          </a:p>
          <a:p>
            <a:r>
              <a:rPr lang="en-US" sz="2400" dirty="0"/>
              <a:t>Completed Dec. 2023</a:t>
            </a:r>
          </a:p>
        </p:txBody>
      </p:sp>
    </p:spTree>
    <p:extLst>
      <p:ext uri="{BB962C8B-B14F-4D97-AF65-F5344CB8AC3E}">
        <p14:creationId xmlns:p14="http://schemas.microsoft.com/office/powerpoint/2010/main" val="3600250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96917-A22C-200F-43A5-BE65DF9825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783255-D9CC-85D8-ED72-A49562CA4B8A}"/>
              </a:ext>
            </a:extLst>
          </p:cNvPr>
          <p:cNvSpPr>
            <a:spLocks noGrp="1"/>
          </p:cNvSpPr>
          <p:nvPr>
            <p:ph type="title"/>
          </p:nvPr>
        </p:nvSpPr>
        <p:spPr>
          <a:xfrm>
            <a:off x="1037089" y="236292"/>
            <a:ext cx="9912096" cy="1014984"/>
          </a:xfrm>
        </p:spPr>
        <p:txBody>
          <a:bodyPr/>
          <a:lstStyle/>
          <a:p>
            <a:r>
              <a:rPr lang="en-US" sz="4000" dirty="0"/>
              <a:t>Regional Impact: Northeast</a:t>
            </a:r>
          </a:p>
        </p:txBody>
      </p:sp>
      <p:sp>
        <p:nvSpPr>
          <p:cNvPr id="4" name="Slide Number Placeholder 3">
            <a:extLst>
              <a:ext uri="{FF2B5EF4-FFF2-40B4-BE49-F238E27FC236}">
                <a16:creationId xmlns:a16="http://schemas.microsoft.com/office/drawing/2014/main" id="{0D82FDB5-F341-DC7E-6F1E-394C3B7F578A}"/>
              </a:ext>
            </a:extLst>
          </p:cNvPr>
          <p:cNvSpPr>
            <a:spLocks noGrp="1"/>
          </p:cNvSpPr>
          <p:nvPr>
            <p:ph type="sldNum" sz="quarter" idx="12"/>
          </p:nvPr>
        </p:nvSpPr>
        <p:spPr/>
        <p:txBody>
          <a:bodyPr/>
          <a:lstStyle/>
          <a:p>
            <a:fld id="{8D0AFDD5-844D-364D-8AEC-50CF4D36D55D}" type="slidenum">
              <a:rPr lang="en-US" noProof="0" smtClean="0"/>
              <a:t>21</a:t>
            </a:fld>
            <a:endParaRPr lang="en-US" noProof="0"/>
          </a:p>
        </p:txBody>
      </p:sp>
      <p:sp>
        <p:nvSpPr>
          <p:cNvPr id="5" name="Footer Placeholder 4">
            <a:extLst>
              <a:ext uri="{FF2B5EF4-FFF2-40B4-BE49-F238E27FC236}">
                <a16:creationId xmlns:a16="http://schemas.microsoft.com/office/drawing/2014/main" id="{581FD8BE-637C-6FF2-864B-BFCE0E995712}"/>
              </a:ext>
            </a:extLst>
          </p:cNvPr>
          <p:cNvSpPr>
            <a:spLocks noGrp="1"/>
          </p:cNvSpPr>
          <p:nvPr>
            <p:ph type="ftr" sz="quarter" idx="11"/>
          </p:nvPr>
        </p:nvSpPr>
        <p:spPr/>
        <p:txBody>
          <a:bodyPr/>
          <a:lstStyle/>
          <a:p>
            <a:r>
              <a:rPr lang="en-US" noProof="0" dirty="0"/>
              <a:t>ACFHP: Making the Connection</a:t>
            </a:r>
          </a:p>
        </p:txBody>
      </p:sp>
      <p:sp>
        <p:nvSpPr>
          <p:cNvPr id="6" name="Date Placeholder 5">
            <a:extLst>
              <a:ext uri="{FF2B5EF4-FFF2-40B4-BE49-F238E27FC236}">
                <a16:creationId xmlns:a16="http://schemas.microsoft.com/office/drawing/2014/main" id="{56630017-F817-AE95-1309-84059FED7E95}"/>
              </a:ext>
            </a:extLst>
          </p:cNvPr>
          <p:cNvSpPr>
            <a:spLocks noGrp="1"/>
          </p:cNvSpPr>
          <p:nvPr>
            <p:ph type="dt" sz="half" idx="10"/>
          </p:nvPr>
        </p:nvSpPr>
        <p:spPr/>
        <p:txBody>
          <a:bodyPr/>
          <a:lstStyle/>
          <a:p>
            <a:r>
              <a:rPr lang="en-US" noProof="0" dirty="0"/>
              <a:t>2025</a:t>
            </a:r>
          </a:p>
        </p:txBody>
      </p:sp>
      <p:sp>
        <p:nvSpPr>
          <p:cNvPr id="13" name="TextBox 12">
            <a:extLst>
              <a:ext uri="{FF2B5EF4-FFF2-40B4-BE49-F238E27FC236}">
                <a16:creationId xmlns:a16="http://schemas.microsoft.com/office/drawing/2014/main" id="{A192C892-EC9A-1BAC-1667-9E19CC270083}"/>
              </a:ext>
            </a:extLst>
          </p:cNvPr>
          <p:cNvSpPr txBox="1"/>
          <p:nvPr/>
        </p:nvSpPr>
        <p:spPr>
          <a:xfrm>
            <a:off x="6511206" y="1090233"/>
            <a:ext cx="5335980" cy="4616648"/>
          </a:xfrm>
          <a:prstGeom prst="rect">
            <a:avLst/>
          </a:prstGeom>
          <a:noFill/>
        </p:spPr>
        <p:txBody>
          <a:bodyPr wrap="square" rtlCol="0">
            <a:spAutoFit/>
          </a:bodyPr>
          <a:lstStyle/>
          <a:p>
            <a:r>
              <a:rPr lang="en-US" sz="3200" dirty="0">
                <a:effectLst/>
                <a:ea typeface="Calibri" panose="020F0502020204030204" pitchFamily="34" charset="0"/>
              </a:rPr>
              <a:t>Dana Dam Removal on the Norwalk River Watershed</a:t>
            </a:r>
          </a:p>
          <a:p>
            <a:endParaRPr lang="en-US" sz="1400" dirty="0">
              <a:ea typeface="Calibri" panose="020F0502020204030204" pitchFamily="34" charset="0"/>
            </a:endParaRPr>
          </a:p>
          <a:p>
            <a:r>
              <a:rPr lang="en-US" sz="2400" dirty="0">
                <a:effectLst/>
                <a:ea typeface="Calibri" panose="020F0502020204030204" pitchFamily="34" charset="0"/>
              </a:rPr>
              <a:t>Norwalk River, CT</a:t>
            </a:r>
          </a:p>
          <a:p>
            <a:endParaRPr lang="en-US" sz="2400" dirty="0">
              <a:ea typeface="Calibri" panose="020F0502020204030204" pitchFamily="34" charset="0"/>
            </a:endParaRPr>
          </a:p>
          <a:p>
            <a:r>
              <a:rPr lang="en-US" sz="2400" dirty="0">
                <a:effectLst/>
                <a:ea typeface="Calibri" panose="020F0502020204030204" pitchFamily="34" charset="0"/>
              </a:rPr>
              <a:t>Led by Save the Sound</a:t>
            </a:r>
            <a:endParaRPr lang="en-US" sz="2400" dirty="0"/>
          </a:p>
          <a:p>
            <a:endParaRPr lang="en-US" sz="2400" dirty="0"/>
          </a:p>
          <a:p>
            <a:r>
              <a:rPr lang="en-US" sz="2400" dirty="0"/>
              <a:t>Reconnected 6.5 upstream river miles, Restored 17 mile stretch of the Norwalk River to Long Island Sound. </a:t>
            </a:r>
          </a:p>
          <a:p>
            <a:endParaRPr lang="en-US" sz="2400" dirty="0"/>
          </a:p>
          <a:p>
            <a:r>
              <a:rPr lang="en-US" sz="2400" dirty="0"/>
              <a:t>Completed Dec. 2023</a:t>
            </a:r>
          </a:p>
        </p:txBody>
      </p:sp>
      <p:pic>
        <p:nvPicPr>
          <p:cNvPr id="7" name="Picture 6" descr="A stream with rocks and trees&#10;&#10;AI-generated content may be incorrect.">
            <a:extLst>
              <a:ext uri="{FF2B5EF4-FFF2-40B4-BE49-F238E27FC236}">
                <a16:creationId xmlns:a16="http://schemas.microsoft.com/office/drawing/2014/main" id="{E3961541-EE41-EBE9-527D-0A7CB2BAE3A1}"/>
              </a:ext>
            </a:extLst>
          </p:cNvPr>
          <p:cNvPicPr>
            <a:picLocks noChangeAspect="1"/>
          </p:cNvPicPr>
          <p:nvPr/>
        </p:nvPicPr>
        <p:blipFill>
          <a:blip r:embed="rId3"/>
          <a:stretch>
            <a:fillRect/>
          </a:stretch>
        </p:blipFill>
        <p:spPr>
          <a:xfrm>
            <a:off x="245423" y="1325549"/>
            <a:ext cx="6030413" cy="3616036"/>
          </a:xfrm>
          <a:prstGeom prst="rect">
            <a:avLst/>
          </a:prstGeom>
        </p:spPr>
      </p:pic>
    </p:spTree>
    <p:extLst>
      <p:ext uri="{BB962C8B-B14F-4D97-AF65-F5344CB8AC3E}">
        <p14:creationId xmlns:p14="http://schemas.microsoft.com/office/powerpoint/2010/main" val="20842538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43FFD-EBA3-49B8-A146-9F7E382680FC}"/>
              </a:ext>
            </a:extLst>
          </p:cNvPr>
          <p:cNvSpPr>
            <a:spLocks noGrp="1"/>
          </p:cNvSpPr>
          <p:nvPr>
            <p:ph type="title"/>
          </p:nvPr>
        </p:nvSpPr>
        <p:spPr>
          <a:xfrm>
            <a:off x="1139952" y="213009"/>
            <a:ext cx="9912096" cy="1014984"/>
          </a:xfrm>
        </p:spPr>
        <p:txBody>
          <a:bodyPr/>
          <a:lstStyle/>
          <a:p>
            <a:r>
              <a:rPr lang="en-US" sz="4000" dirty="0"/>
              <a:t>Regional Impact: Northeast</a:t>
            </a:r>
          </a:p>
        </p:txBody>
      </p:sp>
      <p:sp>
        <p:nvSpPr>
          <p:cNvPr id="4" name="Slide Number Placeholder 3">
            <a:extLst>
              <a:ext uri="{FF2B5EF4-FFF2-40B4-BE49-F238E27FC236}">
                <a16:creationId xmlns:a16="http://schemas.microsoft.com/office/drawing/2014/main" id="{4142C77D-E870-4C65-96D4-62E2B7DF48E1}"/>
              </a:ext>
            </a:extLst>
          </p:cNvPr>
          <p:cNvSpPr>
            <a:spLocks noGrp="1"/>
          </p:cNvSpPr>
          <p:nvPr>
            <p:ph type="sldNum" sz="quarter" idx="12"/>
          </p:nvPr>
        </p:nvSpPr>
        <p:spPr/>
        <p:txBody>
          <a:bodyPr/>
          <a:lstStyle/>
          <a:p>
            <a:fld id="{8D0AFDD5-844D-364D-8AEC-50CF4D36D55D}" type="slidenum">
              <a:rPr lang="en-US" noProof="0" smtClean="0"/>
              <a:t>22</a:t>
            </a:fld>
            <a:endParaRPr lang="en-US" noProof="0"/>
          </a:p>
        </p:txBody>
      </p:sp>
      <p:sp>
        <p:nvSpPr>
          <p:cNvPr id="5" name="Footer Placeholder 4">
            <a:extLst>
              <a:ext uri="{FF2B5EF4-FFF2-40B4-BE49-F238E27FC236}">
                <a16:creationId xmlns:a16="http://schemas.microsoft.com/office/drawing/2014/main" id="{99E1F1DA-9CA6-4FBD-9E70-65D2C707A4AC}"/>
              </a:ext>
            </a:extLst>
          </p:cNvPr>
          <p:cNvSpPr>
            <a:spLocks noGrp="1"/>
          </p:cNvSpPr>
          <p:nvPr>
            <p:ph type="ftr" sz="quarter" idx="11"/>
          </p:nvPr>
        </p:nvSpPr>
        <p:spPr/>
        <p:txBody>
          <a:bodyPr/>
          <a:lstStyle/>
          <a:p>
            <a:r>
              <a:rPr lang="en-US" noProof="0" dirty="0"/>
              <a:t>ACFHP: Making the Connection</a:t>
            </a:r>
          </a:p>
        </p:txBody>
      </p:sp>
      <p:sp>
        <p:nvSpPr>
          <p:cNvPr id="6" name="Date Placeholder 5">
            <a:extLst>
              <a:ext uri="{FF2B5EF4-FFF2-40B4-BE49-F238E27FC236}">
                <a16:creationId xmlns:a16="http://schemas.microsoft.com/office/drawing/2014/main" id="{D074EA8B-BCD9-4D16-B46A-4C4809DA0481}"/>
              </a:ext>
            </a:extLst>
          </p:cNvPr>
          <p:cNvSpPr>
            <a:spLocks noGrp="1"/>
          </p:cNvSpPr>
          <p:nvPr>
            <p:ph type="dt" sz="half" idx="10"/>
          </p:nvPr>
        </p:nvSpPr>
        <p:spPr/>
        <p:txBody>
          <a:bodyPr/>
          <a:lstStyle/>
          <a:p>
            <a:r>
              <a:rPr lang="en-US" noProof="0" dirty="0"/>
              <a:t>2025</a:t>
            </a:r>
          </a:p>
        </p:txBody>
      </p:sp>
      <p:sp>
        <p:nvSpPr>
          <p:cNvPr id="13" name="TextBox 12">
            <a:extLst>
              <a:ext uri="{FF2B5EF4-FFF2-40B4-BE49-F238E27FC236}">
                <a16:creationId xmlns:a16="http://schemas.microsoft.com/office/drawing/2014/main" id="{CC134D8D-0949-453C-B93A-DD5808F79F10}"/>
              </a:ext>
            </a:extLst>
          </p:cNvPr>
          <p:cNvSpPr txBox="1"/>
          <p:nvPr/>
        </p:nvSpPr>
        <p:spPr>
          <a:xfrm>
            <a:off x="6610597" y="1019310"/>
            <a:ext cx="5335980" cy="4616648"/>
          </a:xfrm>
          <a:prstGeom prst="rect">
            <a:avLst/>
          </a:prstGeom>
          <a:noFill/>
        </p:spPr>
        <p:txBody>
          <a:bodyPr wrap="square" rtlCol="0">
            <a:spAutoFit/>
          </a:bodyPr>
          <a:lstStyle/>
          <a:p>
            <a:r>
              <a:rPr lang="en-US" sz="3200" dirty="0"/>
              <a:t>Great Meadows Salt Marsh Restoration</a:t>
            </a:r>
          </a:p>
          <a:p>
            <a:endParaRPr lang="en-US" sz="1400" dirty="0"/>
          </a:p>
          <a:p>
            <a:r>
              <a:rPr lang="en-US" sz="2400" dirty="0"/>
              <a:t>Stratford, CT</a:t>
            </a:r>
          </a:p>
          <a:p>
            <a:endParaRPr lang="en-US" sz="2400" dirty="0"/>
          </a:p>
          <a:p>
            <a:r>
              <a:rPr lang="en-US" sz="2400" dirty="0"/>
              <a:t>Led by Audubon Connecticut</a:t>
            </a:r>
          </a:p>
          <a:p>
            <a:endParaRPr lang="en-US" sz="2400" dirty="0"/>
          </a:p>
          <a:p>
            <a:r>
              <a:rPr lang="en-US" sz="2400" dirty="0"/>
              <a:t>Restored </a:t>
            </a:r>
            <a:r>
              <a:rPr lang="en-US" sz="2400" u="sng" dirty="0"/>
              <a:t>39 acres</a:t>
            </a:r>
            <a:r>
              <a:rPr lang="en-US" sz="2400" dirty="0"/>
              <a:t> of coastal salt marsh and other intertidal habitats. 155,000+ native plants planted. </a:t>
            </a:r>
          </a:p>
          <a:p>
            <a:endParaRPr lang="en-US" sz="2400" dirty="0"/>
          </a:p>
          <a:p>
            <a:r>
              <a:rPr lang="en-US" sz="2400" dirty="0"/>
              <a:t>Completed Aug. 2022</a:t>
            </a:r>
          </a:p>
        </p:txBody>
      </p:sp>
      <p:pic>
        <p:nvPicPr>
          <p:cNvPr id="7" name="Picture 6">
            <a:extLst>
              <a:ext uri="{FF2B5EF4-FFF2-40B4-BE49-F238E27FC236}">
                <a16:creationId xmlns:a16="http://schemas.microsoft.com/office/drawing/2014/main" id="{CC54FF6E-7F2F-4561-A92A-49AA369DF720}"/>
              </a:ext>
            </a:extLst>
          </p:cNvPr>
          <p:cNvPicPr>
            <a:picLocks noChangeAspect="1"/>
          </p:cNvPicPr>
          <p:nvPr/>
        </p:nvPicPr>
        <p:blipFill>
          <a:blip r:embed="rId3"/>
          <a:stretch>
            <a:fillRect/>
          </a:stretch>
        </p:blipFill>
        <p:spPr>
          <a:xfrm>
            <a:off x="633597" y="1527048"/>
            <a:ext cx="5667185" cy="4244360"/>
          </a:xfrm>
          <a:prstGeom prst="rect">
            <a:avLst/>
          </a:prstGeom>
        </p:spPr>
      </p:pic>
      <p:sp>
        <p:nvSpPr>
          <p:cNvPr id="8" name="TextBox 7">
            <a:extLst>
              <a:ext uri="{FF2B5EF4-FFF2-40B4-BE49-F238E27FC236}">
                <a16:creationId xmlns:a16="http://schemas.microsoft.com/office/drawing/2014/main" id="{5C7C4F55-42D0-4EE9-AB0A-C0A560FAED12}"/>
              </a:ext>
            </a:extLst>
          </p:cNvPr>
          <p:cNvSpPr txBox="1"/>
          <p:nvPr/>
        </p:nvSpPr>
        <p:spPr>
          <a:xfrm>
            <a:off x="534311" y="5769025"/>
            <a:ext cx="2517648" cy="307777"/>
          </a:xfrm>
          <a:prstGeom prst="rect">
            <a:avLst/>
          </a:prstGeom>
          <a:noFill/>
        </p:spPr>
        <p:txBody>
          <a:bodyPr wrap="square" rtlCol="0">
            <a:spAutoFit/>
          </a:bodyPr>
          <a:lstStyle/>
          <a:p>
            <a:r>
              <a:rPr lang="en-US" sz="1400" dirty="0"/>
              <a:t>Audubon Connecticut</a:t>
            </a:r>
          </a:p>
        </p:txBody>
      </p:sp>
    </p:spTree>
    <p:extLst>
      <p:ext uri="{BB962C8B-B14F-4D97-AF65-F5344CB8AC3E}">
        <p14:creationId xmlns:p14="http://schemas.microsoft.com/office/powerpoint/2010/main" val="14123138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1E34F-4D96-988A-1337-12D8DFE5EC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4CB539-7E29-D3CE-4AFA-CE174BD39250}"/>
              </a:ext>
            </a:extLst>
          </p:cNvPr>
          <p:cNvSpPr>
            <a:spLocks noGrp="1"/>
          </p:cNvSpPr>
          <p:nvPr>
            <p:ph type="title"/>
          </p:nvPr>
        </p:nvSpPr>
        <p:spPr>
          <a:xfrm>
            <a:off x="1139952" y="210085"/>
            <a:ext cx="9912096" cy="1014984"/>
          </a:xfrm>
        </p:spPr>
        <p:txBody>
          <a:bodyPr/>
          <a:lstStyle/>
          <a:p>
            <a:r>
              <a:rPr lang="en-US" sz="4000" dirty="0"/>
              <a:t>Regional Impact: Northeast</a:t>
            </a:r>
          </a:p>
        </p:txBody>
      </p:sp>
      <p:sp>
        <p:nvSpPr>
          <p:cNvPr id="4" name="Slide Number Placeholder 3">
            <a:extLst>
              <a:ext uri="{FF2B5EF4-FFF2-40B4-BE49-F238E27FC236}">
                <a16:creationId xmlns:a16="http://schemas.microsoft.com/office/drawing/2014/main" id="{BD02ECF6-BE71-6D01-6E37-8E06961929E1}"/>
              </a:ext>
            </a:extLst>
          </p:cNvPr>
          <p:cNvSpPr>
            <a:spLocks noGrp="1"/>
          </p:cNvSpPr>
          <p:nvPr>
            <p:ph type="sldNum" sz="quarter" idx="12"/>
          </p:nvPr>
        </p:nvSpPr>
        <p:spPr/>
        <p:txBody>
          <a:bodyPr/>
          <a:lstStyle/>
          <a:p>
            <a:fld id="{8D0AFDD5-844D-364D-8AEC-50CF4D36D55D}" type="slidenum">
              <a:rPr lang="en-US" noProof="0" smtClean="0"/>
              <a:t>23</a:t>
            </a:fld>
            <a:endParaRPr lang="en-US" noProof="0"/>
          </a:p>
        </p:txBody>
      </p:sp>
      <p:sp>
        <p:nvSpPr>
          <p:cNvPr id="5" name="Footer Placeholder 4">
            <a:extLst>
              <a:ext uri="{FF2B5EF4-FFF2-40B4-BE49-F238E27FC236}">
                <a16:creationId xmlns:a16="http://schemas.microsoft.com/office/drawing/2014/main" id="{7F87E280-9462-B23E-9A93-C4ACA1387479}"/>
              </a:ext>
            </a:extLst>
          </p:cNvPr>
          <p:cNvSpPr>
            <a:spLocks noGrp="1"/>
          </p:cNvSpPr>
          <p:nvPr>
            <p:ph type="ftr" sz="quarter" idx="11"/>
          </p:nvPr>
        </p:nvSpPr>
        <p:spPr/>
        <p:txBody>
          <a:bodyPr/>
          <a:lstStyle/>
          <a:p>
            <a:r>
              <a:rPr lang="en-US" noProof="0" dirty="0"/>
              <a:t>ACFHP: Making the Connection</a:t>
            </a:r>
          </a:p>
        </p:txBody>
      </p:sp>
      <p:sp>
        <p:nvSpPr>
          <p:cNvPr id="6" name="Date Placeholder 5">
            <a:extLst>
              <a:ext uri="{FF2B5EF4-FFF2-40B4-BE49-F238E27FC236}">
                <a16:creationId xmlns:a16="http://schemas.microsoft.com/office/drawing/2014/main" id="{626313E0-4D0C-3C97-83FB-3C4D73BF8FC8}"/>
              </a:ext>
            </a:extLst>
          </p:cNvPr>
          <p:cNvSpPr>
            <a:spLocks noGrp="1"/>
          </p:cNvSpPr>
          <p:nvPr>
            <p:ph type="dt" sz="half" idx="10"/>
          </p:nvPr>
        </p:nvSpPr>
        <p:spPr/>
        <p:txBody>
          <a:bodyPr/>
          <a:lstStyle/>
          <a:p>
            <a:r>
              <a:rPr lang="en-US" noProof="0" dirty="0"/>
              <a:t>2025</a:t>
            </a:r>
          </a:p>
        </p:txBody>
      </p:sp>
      <p:sp>
        <p:nvSpPr>
          <p:cNvPr id="13" name="TextBox 12">
            <a:extLst>
              <a:ext uri="{FF2B5EF4-FFF2-40B4-BE49-F238E27FC236}">
                <a16:creationId xmlns:a16="http://schemas.microsoft.com/office/drawing/2014/main" id="{A00A6197-4CE4-4569-07D7-5E0CD92BE4E8}"/>
              </a:ext>
            </a:extLst>
          </p:cNvPr>
          <p:cNvSpPr txBox="1"/>
          <p:nvPr/>
        </p:nvSpPr>
        <p:spPr>
          <a:xfrm>
            <a:off x="6610597" y="1154110"/>
            <a:ext cx="5335980" cy="4616648"/>
          </a:xfrm>
          <a:prstGeom prst="rect">
            <a:avLst/>
          </a:prstGeom>
          <a:noFill/>
        </p:spPr>
        <p:txBody>
          <a:bodyPr wrap="square" rtlCol="0">
            <a:spAutoFit/>
          </a:bodyPr>
          <a:lstStyle/>
          <a:p>
            <a:r>
              <a:rPr lang="en-US" sz="3200" dirty="0"/>
              <a:t>Great Meadows Salt Marsh Restoration</a:t>
            </a:r>
          </a:p>
          <a:p>
            <a:endParaRPr lang="en-US" sz="1400" dirty="0"/>
          </a:p>
          <a:p>
            <a:r>
              <a:rPr lang="en-US" sz="2400" dirty="0"/>
              <a:t>Stratford, CT</a:t>
            </a:r>
          </a:p>
          <a:p>
            <a:endParaRPr lang="en-US" sz="2400" dirty="0"/>
          </a:p>
          <a:p>
            <a:r>
              <a:rPr lang="en-US" sz="2400" dirty="0"/>
              <a:t>Led by Audubon Connecticut</a:t>
            </a:r>
          </a:p>
          <a:p>
            <a:endParaRPr lang="en-US" sz="2400" dirty="0"/>
          </a:p>
          <a:p>
            <a:r>
              <a:rPr lang="en-US" sz="2400" dirty="0"/>
              <a:t>Restored </a:t>
            </a:r>
            <a:r>
              <a:rPr lang="en-US" sz="2400" u="sng" dirty="0"/>
              <a:t>39 acres</a:t>
            </a:r>
            <a:r>
              <a:rPr lang="en-US" sz="2400" dirty="0"/>
              <a:t> of coastal salt marsh and other intertidal habitats. 155,000+ native plants planted. </a:t>
            </a:r>
          </a:p>
          <a:p>
            <a:endParaRPr lang="en-US" sz="2400" dirty="0"/>
          </a:p>
          <a:p>
            <a:r>
              <a:rPr lang="en-US" sz="2400" dirty="0"/>
              <a:t>Completed Aug. 2022</a:t>
            </a:r>
          </a:p>
        </p:txBody>
      </p:sp>
      <p:pic>
        <p:nvPicPr>
          <p:cNvPr id="9" name="Picture 8">
            <a:extLst>
              <a:ext uri="{FF2B5EF4-FFF2-40B4-BE49-F238E27FC236}">
                <a16:creationId xmlns:a16="http://schemas.microsoft.com/office/drawing/2014/main" id="{0233A5F6-E0E9-59B2-4AF2-F2B2A957475B}"/>
              </a:ext>
            </a:extLst>
          </p:cNvPr>
          <p:cNvPicPr>
            <a:picLocks noChangeAspect="1"/>
          </p:cNvPicPr>
          <p:nvPr/>
        </p:nvPicPr>
        <p:blipFill>
          <a:blip r:embed="rId3"/>
          <a:srcRect l="2926"/>
          <a:stretch/>
        </p:blipFill>
        <p:spPr>
          <a:xfrm>
            <a:off x="255814" y="1583484"/>
            <a:ext cx="6071907" cy="3557127"/>
          </a:xfrm>
          <a:prstGeom prst="rect">
            <a:avLst/>
          </a:prstGeom>
        </p:spPr>
      </p:pic>
    </p:spTree>
    <p:extLst>
      <p:ext uri="{BB962C8B-B14F-4D97-AF65-F5344CB8AC3E}">
        <p14:creationId xmlns:p14="http://schemas.microsoft.com/office/powerpoint/2010/main" val="22997300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43FFD-EBA3-49B8-A146-9F7E382680FC}"/>
              </a:ext>
            </a:extLst>
          </p:cNvPr>
          <p:cNvSpPr>
            <a:spLocks noGrp="1"/>
          </p:cNvSpPr>
          <p:nvPr>
            <p:ph type="title"/>
          </p:nvPr>
        </p:nvSpPr>
        <p:spPr>
          <a:xfrm>
            <a:off x="1139952" y="175853"/>
            <a:ext cx="9912096" cy="1014984"/>
          </a:xfrm>
        </p:spPr>
        <p:txBody>
          <a:bodyPr/>
          <a:lstStyle/>
          <a:p>
            <a:r>
              <a:rPr lang="en-US" sz="4000" dirty="0"/>
              <a:t>Regional Impact: Northeast</a:t>
            </a:r>
          </a:p>
        </p:txBody>
      </p:sp>
      <p:sp>
        <p:nvSpPr>
          <p:cNvPr id="4" name="Slide Number Placeholder 3">
            <a:extLst>
              <a:ext uri="{FF2B5EF4-FFF2-40B4-BE49-F238E27FC236}">
                <a16:creationId xmlns:a16="http://schemas.microsoft.com/office/drawing/2014/main" id="{4142C77D-E870-4C65-96D4-62E2B7DF48E1}"/>
              </a:ext>
            </a:extLst>
          </p:cNvPr>
          <p:cNvSpPr>
            <a:spLocks noGrp="1"/>
          </p:cNvSpPr>
          <p:nvPr>
            <p:ph type="sldNum" sz="quarter" idx="12"/>
          </p:nvPr>
        </p:nvSpPr>
        <p:spPr/>
        <p:txBody>
          <a:bodyPr/>
          <a:lstStyle/>
          <a:p>
            <a:fld id="{8D0AFDD5-844D-364D-8AEC-50CF4D36D55D}" type="slidenum">
              <a:rPr lang="en-US" noProof="0" smtClean="0"/>
              <a:t>24</a:t>
            </a:fld>
            <a:endParaRPr lang="en-US" noProof="0"/>
          </a:p>
        </p:txBody>
      </p:sp>
      <p:sp>
        <p:nvSpPr>
          <p:cNvPr id="5" name="Footer Placeholder 4">
            <a:extLst>
              <a:ext uri="{FF2B5EF4-FFF2-40B4-BE49-F238E27FC236}">
                <a16:creationId xmlns:a16="http://schemas.microsoft.com/office/drawing/2014/main" id="{99E1F1DA-9CA6-4FBD-9E70-65D2C707A4AC}"/>
              </a:ext>
            </a:extLst>
          </p:cNvPr>
          <p:cNvSpPr>
            <a:spLocks noGrp="1"/>
          </p:cNvSpPr>
          <p:nvPr>
            <p:ph type="ftr" sz="quarter" idx="11"/>
          </p:nvPr>
        </p:nvSpPr>
        <p:spPr/>
        <p:txBody>
          <a:bodyPr/>
          <a:lstStyle/>
          <a:p>
            <a:r>
              <a:rPr lang="en-US" noProof="0" dirty="0"/>
              <a:t>ACFHP: Making the Connection</a:t>
            </a:r>
          </a:p>
        </p:txBody>
      </p:sp>
      <p:sp>
        <p:nvSpPr>
          <p:cNvPr id="6" name="Date Placeholder 5">
            <a:extLst>
              <a:ext uri="{FF2B5EF4-FFF2-40B4-BE49-F238E27FC236}">
                <a16:creationId xmlns:a16="http://schemas.microsoft.com/office/drawing/2014/main" id="{D074EA8B-BCD9-4D16-B46A-4C4809DA0481}"/>
              </a:ext>
            </a:extLst>
          </p:cNvPr>
          <p:cNvSpPr>
            <a:spLocks noGrp="1"/>
          </p:cNvSpPr>
          <p:nvPr>
            <p:ph type="dt" sz="half" idx="10"/>
          </p:nvPr>
        </p:nvSpPr>
        <p:spPr/>
        <p:txBody>
          <a:bodyPr/>
          <a:lstStyle/>
          <a:p>
            <a:r>
              <a:rPr lang="en-US" noProof="0" dirty="0"/>
              <a:t>2025</a:t>
            </a:r>
          </a:p>
        </p:txBody>
      </p:sp>
      <p:pic>
        <p:nvPicPr>
          <p:cNvPr id="19" name="Picture 18">
            <a:extLst>
              <a:ext uri="{FF2B5EF4-FFF2-40B4-BE49-F238E27FC236}">
                <a16:creationId xmlns:a16="http://schemas.microsoft.com/office/drawing/2014/main" id="{A5268BDD-99E5-4797-8065-356F479BCADC}"/>
              </a:ext>
            </a:extLst>
          </p:cNvPr>
          <p:cNvPicPr>
            <a:picLocks noChangeAspect="1"/>
          </p:cNvPicPr>
          <p:nvPr/>
        </p:nvPicPr>
        <p:blipFill>
          <a:blip r:embed="rId3"/>
          <a:stretch>
            <a:fillRect/>
          </a:stretch>
        </p:blipFill>
        <p:spPr>
          <a:xfrm>
            <a:off x="341218" y="1276322"/>
            <a:ext cx="5754782" cy="4316087"/>
          </a:xfrm>
          <a:prstGeom prst="rect">
            <a:avLst/>
          </a:prstGeom>
        </p:spPr>
      </p:pic>
      <p:sp>
        <p:nvSpPr>
          <p:cNvPr id="3" name="TextBox 2">
            <a:extLst>
              <a:ext uri="{FF2B5EF4-FFF2-40B4-BE49-F238E27FC236}">
                <a16:creationId xmlns:a16="http://schemas.microsoft.com/office/drawing/2014/main" id="{A878F5B0-2E88-E1DA-2807-C5FD6B741504}"/>
              </a:ext>
            </a:extLst>
          </p:cNvPr>
          <p:cNvSpPr txBox="1"/>
          <p:nvPr/>
        </p:nvSpPr>
        <p:spPr>
          <a:xfrm>
            <a:off x="6541023" y="1059572"/>
            <a:ext cx="5335980" cy="5478423"/>
          </a:xfrm>
          <a:prstGeom prst="rect">
            <a:avLst/>
          </a:prstGeom>
          <a:noFill/>
        </p:spPr>
        <p:txBody>
          <a:bodyPr wrap="square" rtlCol="0">
            <a:spAutoFit/>
          </a:bodyPr>
          <a:lstStyle/>
          <a:p>
            <a:r>
              <a:rPr lang="en-US" sz="3200" dirty="0" err="1">
                <a:effectLst/>
                <a:ea typeface="Calibri" panose="020F0502020204030204" pitchFamily="34" charset="0"/>
              </a:rPr>
              <a:t>Baskahegan</a:t>
            </a:r>
            <a:r>
              <a:rPr lang="en-US" sz="3200" dirty="0">
                <a:effectLst/>
                <a:ea typeface="Calibri" panose="020F0502020204030204" pitchFamily="34" charset="0"/>
              </a:rPr>
              <a:t> Lake and Crooked Brook Flowage Fish Passage</a:t>
            </a:r>
          </a:p>
          <a:p>
            <a:endParaRPr lang="en-US" sz="1400" dirty="0">
              <a:ea typeface="Calibri" panose="020F0502020204030204" pitchFamily="34" charset="0"/>
            </a:endParaRPr>
          </a:p>
          <a:p>
            <a:r>
              <a:rPr lang="en-US" sz="2400" dirty="0">
                <a:effectLst/>
                <a:ea typeface="Calibri" panose="020F0502020204030204" pitchFamily="34" charset="0"/>
              </a:rPr>
              <a:t>Danforth, ME </a:t>
            </a:r>
          </a:p>
          <a:p>
            <a:endParaRPr lang="en-US" sz="2400" dirty="0">
              <a:ea typeface="Calibri" panose="020F0502020204030204" pitchFamily="34" charset="0"/>
            </a:endParaRPr>
          </a:p>
          <a:p>
            <a:r>
              <a:rPr lang="en-US" sz="2400" dirty="0">
                <a:effectLst/>
                <a:ea typeface="Calibri" panose="020F0502020204030204" pitchFamily="34" charset="0"/>
              </a:rPr>
              <a:t>Led by Atlantic Salmon Federation</a:t>
            </a:r>
            <a:endParaRPr lang="en-US" sz="2400" dirty="0"/>
          </a:p>
          <a:p>
            <a:endParaRPr lang="en-US" sz="2400" dirty="0"/>
          </a:p>
          <a:p>
            <a:r>
              <a:rPr lang="en-US" sz="2400" b="0" i="0" dirty="0">
                <a:solidFill>
                  <a:srgbClr val="212529"/>
                </a:solidFill>
                <a:effectLst/>
              </a:rPr>
              <a:t>Restored access to </a:t>
            </a:r>
            <a:r>
              <a:rPr lang="en-US" sz="2400" b="0" i="0" u="sng" dirty="0">
                <a:solidFill>
                  <a:srgbClr val="212529"/>
                </a:solidFill>
                <a:effectLst/>
              </a:rPr>
              <a:t>8,960 acres</a:t>
            </a:r>
            <a:r>
              <a:rPr lang="en-US" sz="2400" b="0" i="0" dirty="0">
                <a:solidFill>
                  <a:srgbClr val="212529"/>
                </a:solidFill>
                <a:effectLst/>
              </a:rPr>
              <a:t> and </a:t>
            </a:r>
            <a:r>
              <a:rPr lang="en-US" sz="2400" b="0" i="0" u="sng" dirty="0">
                <a:solidFill>
                  <a:srgbClr val="212529"/>
                </a:solidFill>
                <a:effectLst/>
              </a:rPr>
              <a:t>137 miles</a:t>
            </a:r>
            <a:r>
              <a:rPr lang="en-US" sz="2400" b="0" i="0" dirty="0">
                <a:solidFill>
                  <a:srgbClr val="212529"/>
                </a:solidFill>
                <a:effectLst/>
              </a:rPr>
              <a:t> of stream habitat for alewives and other diadromous fish species.</a:t>
            </a:r>
          </a:p>
          <a:p>
            <a:endParaRPr lang="en-US" sz="2400" dirty="0">
              <a:solidFill>
                <a:srgbClr val="212529"/>
              </a:solidFill>
            </a:endParaRPr>
          </a:p>
          <a:p>
            <a:r>
              <a:rPr lang="en-US" sz="2400" dirty="0">
                <a:solidFill>
                  <a:srgbClr val="212529"/>
                </a:solidFill>
              </a:rPr>
              <a:t>Completed Sep. 2024</a:t>
            </a:r>
            <a:endParaRPr lang="en-US" sz="2400" dirty="0"/>
          </a:p>
        </p:txBody>
      </p:sp>
    </p:spTree>
    <p:extLst>
      <p:ext uri="{BB962C8B-B14F-4D97-AF65-F5344CB8AC3E}">
        <p14:creationId xmlns:p14="http://schemas.microsoft.com/office/powerpoint/2010/main" val="35876766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FEDE0-3326-B900-BF6D-B58408DB83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CE80BE-4D70-6674-8B86-18A182DF65A9}"/>
              </a:ext>
            </a:extLst>
          </p:cNvPr>
          <p:cNvSpPr>
            <a:spLocks noGrp="1"/>
          </p:cNvSpPr>
          <p:nvPr>
            <p:ph type="title"/>
          </p:nvPr>
        </p:nvSpPr>
        <p:spPr>
          <a:xfrm>
            <a:off x="1203960" y="231375"/>
            <a:ext cx="9912096" cy="1014984"/>
          </a:xfrm>
        </p:spPr>
        <p:txBody>
          <a:bodyPr/>
          <a:lstStyle/>
          <a:p>
            <a:r>
              <a:rPr lang="en-US" sz="4000" dirty="0"/>
              <a:t>Regional Impact: Northeast</a:t>
            </a:r>
          </a:p>
        </p:txBody>
      </p:sp>
      <p:sp>
        <p:nvSpPr>
          <p:cNvPr id="4" name="Slide Number Placeholder 3">
            <a:extLst>
              <a:ext uri="{FF2B5EF4-FFF2-40B4-BE49-F238E27FC236}">
                <a16:creationId xmlns:a16="http://schemas.microsoft.com/office/drawing/2014/main" id="{8371B092-5179-A51F-70D8-D03C9C13BDE9}"/>
              </a:ext>
            </a:extLst>
          </p:cNvPr>
          <p:cNvSpPr>
            <a:spLocks noGrp="1"/>
          </p:cNvSpPr>
          <p:nvPr>
            <p:ph type="sldNum" sz="quarter" idx="12"/>
          </p:nvPr>
        </p:nvSpPr>
        <p:spPr/>
        <p:txBody>
          <a:bodyPr/>
          <a:lstStyle/>
          <a:p>
            <a:fld id="{8D0AFDD5-844D-364D-8AEC-50CF4D36D55D}" type="slidenum">
              <a:rPr lang="en-US" noProof="0" smtClean="0"/>
              <a:t>25</a:t>
            </a:fld>
            <a:endParaRPr lang="en-US" noProof="0"/>
          </a:p>
        </p:txBody>
      </p:sp>
      <p:sp>
        <p:nvSpPr>
          <p:cNvPr id="5" name="Footer Placeholder 4">
            <a:extLst>
              <a:ext uri="{FF2B5EF4-FFF2-40B4-BE49-F238E27FC236}">
                <a16:creationId xmlns:a16="http://schemas.microsoft.com/office/drawing/2014/main" id="{8476D1AD-A7BB-52CF-AAA4-678F11B87E94}"/>
              </a:ext>
            </a:extLst>
          </p:cNvPr>
          <p:cNvSpPr>
            <a:spLocks noGrp="1"/>
          </p:cNvSpPr>
          <p:nvPr>
            <p:ph type="ftr" sz="quarter" idx="11"/>
          </p:nvPr>
        </p:nvSpPr>
        <p:spPr/>
        <p:txBody>
          <a:bodyPr/>
          <a:lstStyle/>
          <a:p>
            <a:r>
              <a:rPr lang="en-US" noProof="0" dirty="0"/>
              <a:t>ACFHP: Making the Connection</a:t>
            </a:r>
          </a:p>
        </p:txBody>
      </p:sp>
      <p:sp>
        <p:nvSpPr>
          <p:cNvPr id="6" name="Date Placeholder 5">
            <a:extLst>
              <a:ext uri="{FF2B5EF4-FFF2-40B4-BE49-F238E27FC236}">
                <a16:creationId xmlns:a16="http://schemas.microsoft.com/office/drawing/2014/main" id="{801533D2-0963-0DE2-63C9-CC5DE36DCCB2}"/>
              </a:ext>
            </a:extLst>
          </p:cNvPr>
          <p:cNvSpPr>
            <a:spLocks noGrp="1"/>
          </p:cNvSpPr>
          <p:nvPr>
            <p:ph type="dt" sz="half" idx="10"/>
          </p:nvPr>
        </p:nvSpPr>
        <p:spPr/>
        <p:txBody>
          <a:bodyPr/>
          <a:lstStyle/>
          <a:p>
            <a:r>
              <a:rPr lang="en-US" noProof="0" dirty="0"/>
              <a:t>2025</a:t>
            </a:r>
          </a:p>
        </p:txBody>
      </p:sp>
      <p:sp>
        <p:nvSpPr>
          <p:cNvPr id="13" name="TextBox 12">
            <a:extLst>
              <a:ext uri="{FF2B5EF4-FFF2-40B4-BE49-F238E27FC236}">
                <a16:creationId xmlns:a16="http://schemas.microsoft.com/office/drawing/2014/main" id="{1DFA0121-7F94-0C69-FC16-A25BFAEC7625}"/>
              </a:ext>
            </a:extLst>
          </p:cNvPr>
          <p:cNvSpPr txBox="1"/>
          <p:nvPr/>
        </p:nvSpPr>
        <p:spPr>
          <a:xfrm>
            <a:off x="6610597" y="1074509"/>
            <a:ext cx="5335980" cy="5478423"/>
          </a:xfrm>
          <a:prstGeom prst="rect">
            <a:avLst/>
          </a:prstGeom>
          <a:noFill/>
        </p:spPr>
        <p:txBody>
          <a:bodyPr wrap="square" rtlCol="0">
            <a:spAutoFit/>
          </a:bodyPr>
          <a:lstStyle/>
          <a:p>
            <a:r>
              <a:rPr lang="en-US" sz="3200" dirty="0" err="1">
                <a:effectLst/>
                <a:ea typeface="Calibri" panose="020F0502020204030204" pitchFamily="34" charset="0"/>
              </a:rPr>
              <a:t>Baskahegan</a:t>
            </a:r>
            <a:r>
              <a:rPr lang="en-US" sz="3200" dirty="0">
                <a:effectLst/>
                <a:ea typeface="Calibri" panose="020F0502020204030204" pitchFamily="34" charset="0"/>
              </a:rPr>
              <a:t> Lake and Crooked Brook Flowage Fish Passage</a:t>
            </a:r>
          </a:p>
          <a:p>
            <a:endParaRPr lang="en-US" sz="1400" dirty="0">
              <a:ea typeface="Calibri" panose="020F0502020204030204" pitchFamily="34" charset="0"/>
            </a:endParaRPr>
          </a:p>
          <a:p>
            <a:r>
              <a:rPr lang="en-US" sz="2400" dirty="0">
                <a:effectLst/>
                <a:ea typeface="Calibri" panose="020F0502020204030204" pitchFamily="34" charset="0"/>
              </a:rPr>
              <a:t>Danforth, ME </a:t>
            </a:r>
          </a:p>
          <a:p>
            <a:endParaRPr lang="en-US" sz="2400" dirty="0">
              <a:ea typeface="Calibri" panose="020F0502020204030204" pitchFamily="34" charset="0"/>
            </a:endParaRPr>
          </a:p>
          <a:p>
            <a:r>
              <a:rPr lang="en-US" sz="2400" dirty="0">
                <a:effectLst/>
                <a:ea typeface="Calibri" panose="020F0502020204030204" pitchFamily="34" charset="0"/>
              </a:rPr>
              <a:t>Led by Atlantic Salmon Federation</a:t>
            </a:r>
            <a:endParaRPr lang="en-US" sz="2400" dirty="0"/>
          </a:p>
          <a:p>
            <a:endParaRPr lang="en-US" sz="2400" dirty="0"/>
          </a:p>
          <a:p>
            <a:r>
              <a:rPr lang="en-US" sz="2400" b="0" i="0" dirty="0">
                <a:solidFill>
                  <a:srgbClr val="212529"/>
                </a:solidFill>
                <a:effectLst/>
              </a:rPr>
              <a:t>Restored access to </a:t>
            </a:r>
            <a:r>
              <a:rPr lang="en-US" sz="2400" b="0" i="0" u="sng" dirty="0">
                <a:solidFill>
                  <a:srgbClr val="212529"/>
                </a:solidFill>
                <a:effectLst/>
              </a:rPr>
              <a:t>8,960 acres</a:t>
            </a:r>
            <a:r>
              <a:rPr lang="en-US" sz="2400" b="0" i="0" dirty="0">
                <a:solidFill>
                  <a:srgbClr val="212529"/>
                </a:solidFill>
                <a:effectLst/>
              </a:rPr>
              <a:t> and </a:t>
            </a:r>
            <a:r>
              <a:rPr lang="en-US" sz="2400" b="0" i="0" u="sng" dirty="0">
                <a:solidFill>
                  <a:srgbClr val="212529"/>
                </a:solidFill>
                <a:effectLst/>
              </a:rPr>
              <a:t>137 miles</a:t>
            </a:r>
            <a:r>
              <a:rPr lang="en-US" sz="2400" b="0" i="0" dirty="0">
                <a:solidFill>
                  <a:srgbClr val="212529"/>
                </a:solidFill>
                <a:effectLst/>
              </a:rPr>
              <a:t> of stream habitat for alewives and other diadromous fish species.</a:t>
            </a:r>
          </a:p>
          <a:p>
            <a:endParaRPr lang="en-US" sz="2400" dirty="0">
              <a:solidFill>
                <a:srgbClr val="212529"/>
              </a:solidFill>
            </a:endParaRPr>
          </a:p>
          <a:p>
            <a:r>
              <a:rPr lang="en-US" sz="2400" dirty="0">
                <a:solidFill>
                  <a:srgbClr val="212529"/>
                </a:solidFill>
              </a:rPr>
              <a:t>Completed Sep. 2024</a:t>
            </a:r>
            <a:endParaRPr lang="en-US" sz="2400" dirty="0"/>
          </a:p>
        </p:txBody>
      </p:sp>
      <p:pic>
        <p:nvPicPr>
          <p:cNvPr id="7" name="Picture 6" descr="A dam with a waterfall and a park&#10;&#10;AI-generated content may be incorrect.">
            <a:extLst>
              <a:ext uri="{FF2B5EF4-FFF2-40B4-BE49-F238E27FC236}">
                <a16:creationId xmlns:a16="http://schemas.microsoft.com/office/drawing/2014/main" id="{89A4A46C-26D0-0DA7-1AA4-67BD0115AE40}"/>
              </a:ext>
            </a:extLst>
          </p:cNvPr>
          <p:cNvPicPr>
            <a:picLocks noChangeAspect="1"/>
          </p:cNvPicPr>
          <p:nvPr/>
        </p:nvPicPr>
        <p:blipFill>
          <a:blip r:embed="rId3"/>
          <a:stretch>
            <a:fillRect/>
          </a:stretch>
        </p:blipFill>
        <p:spPr>
          <a:xfrm>
            <a:off x="647356" y="3053767"/>
            <a:ext cx="5448616" cy="3056263"/>
          </a:xfrm>
          <a:prstGeom prst="rect">
            <a:avLst/>
          </a:prstGeom>
          <a:ln w="38100" cap="sq">
            <a:solidFill>
              <a:schemeClr val="bg1"/>
            </a:solidFill>
            <a:prstDash val="solid"/>
            <a:miter lim="800000"/>
          </a:ln>
          <a:effectLst/>
        </p:spPr>
      </p:pic>
      <p:pic>
        <p:nvPicPr>
          <p:cNvPr id="9" name="Picture 8" descr="A water flowing through a dam&#10;&#10;AI-generated content may be incorrect.">
            <a:extLst>
              <a:ext uri="{FF2B5EF4-FFF2-40B4-BE49-F238E27FC236}">
                <a16:creationId xmlns:a16="http://schemas.microsoft.com/office/drawing/2014/main" id="{B387C771-2CA3-8E08-9599-4D53338C33F7}"/>
              </a:ext>
            </a:extLst>
          </p:cNvPr>
          <p:cNvPicPr>
            <a:picLocks noChangeAspect="1"/>
          </p:cNvPicPr>
          <p:nvPr/>
        </p:nvPicPr>
        <p:blipFill>
          <a:blip r:embed="rId4"/>
          <a:stretch>
            <a:fillRect/>
          </a:stretch>
        </p:blipFill>
        <p:spPr>
          <a:xfrm>
            <a:off x="3372222" y="1379764"/>
            <a:ext cx="2724866" cy="2049236"/>
          </a:xfrm>
          <a:prstGeom prst="rect">
            <a:avLst/>
          </a:prstGeom>
          <a:ln w="38100" cap="sq">
            <a:solidFill>
              <a:schemeClr val="bg1"/>
            </a:solidFill>
            <a:prstDash val="solid"/>
            <a:miter lim="800000"/>
          </a:ln>
          <a:effectLst/>
        </p:spPr>
      </p:pic>
      <p:pic>
        <p:nvPicPr>
          <p:cNvPr id="11" name="Picture 10" descr="A water flowing through a concrete wall&#10;&#10;AI-generated content may be incorrect.">
            <a:extLst>
              <a:ext uri="{FF2B5EF4-FFF2-40B4-BE49-F238E27FC236}">
                <a16:creationId xmlns:a16="http://schemas.microsoft.com/office/drawing/2014/main" id="{0F700846-69BB-CF4B-74C0-D905950F725C}"/>
              </a:ext>
            </a:extLst>
          </p:cNvPr>
          <p:cNvPicPr>
            <a:picLocks noChangeAspect="1"/>
          </p:cNvPicPr>
          <p:nvPr/>
        </p:nvPicPr>
        <p:blipFill>
          <a:blip r:embed="rId5"/>
          <a:stretch>
            <a:fillRect/>
          </a:stretch>
        </p:blipFill>
        <p:spPr>
          <a:xfrm>
            <a:off x="648472" y="1386187"/>
            <a:ext cx="2723750" cy="2042813"/>
          </a:xfrm>
          <a:prstGeom prst="rect">
            <a:avLst/>
          </a:prstGeom>
          <a:ln w="38100" cap="sq">
            <a:solidFill>
              <a:schemeClr val="bg1"/>
            </a:solidFill>
            <a:prstDash val="solid"/>
            <a:miter lim="800000"/>
          </a:ln>
          <a:effectLst/>
        </p:spPr>
      </p:pic>
    </p:spTree>
    <p:extLst>
      <p:ext uri="{BB962C8B-B14F-4D97-AF65-F5344CB8AC3E}">
        <p14:creationId xmlns:p14="http://schemas.microsoft.com/office/powerpoint/2010/main" val="33946064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A8692FD-3676-EAB5-DC24-364040BE819C}"/>
              </a:ext>
            </a:extLst>
          </p:cNvPr>
          <p:cNvSpPr>
            <a:spLocks noGrp="1"/>
          </p:cNvSpPr>
          <p:nvPr>
            <p:ph type="title"/>
          </p:nvPr>
        </p:nvSpPr>
        <p:spPr/>
        <p:txBody>
          <a:bodyPr/>
          <a:lstStyle/>
          <a:p>
            <a:r>
              <a:rPr lang="en-US" dirty="0">
                <a:solidFill>
                  <a:schemeClr val="tx1"/>
                </a:solidFill>
              </a:rPr>
              <a:t>Summary</a:t>
            </a:r>
          </a:p>
        </p:txBody>
      </p:sp>
      <p:sp>
        <p:nvSpPr>
          <p:cNvPr id="2" name="Text Placeholder 1">
            <a:extLst>
              <a:ext uri="{FF2B5EF4-FFF2-40B4-BE49-F238E27FC236}">
                <a16:creationId xmlns:a16="http://schemas.microsoft.com/office/drawing/2014/main" id="{C5B3F929-AF18-813C-9936-2EAB59511063}"/>
              </a:ext>
            </a:extLst>
          </p:cNvPr>
          <p:cNvSpPr>
            <a:spLocks noGrp="1"/>
          </p:cNvSpPr>
          <p:nvPr>
            <p:ph type="body" sz="quarter" idx="13"/>
          </p:nvPr>
        </p:nvSpPr>
        <p:spPr>
          <a:solidFill>
            <a:schemeClr val="tx2">
              <a:lumMod val="20000"/>
              <a:lumOff val="80000"/>
            </a:schemeClr>
          </a:solidFill>
          <a:ln>
            <a:solidFill>
              <a:schemeClr val="tx1"/>
            </a:solidFill>
          </a:ln>
        </p:spPr>
        <p:txBody>
          <a:bodyPr/>
          <a:lstStyle/>
          <a:p>
            <a:r>
              <a:rPr lang="en-US" sz="2300" dirty="0"/>
              <a:t>On-the-Ground Restoration</a:t>
            </a:r>
            <a:endParaRPr lang="en-US" altLang="zh-CN" sz="2300" dirty="0"/>
          </a:p>
        </p:txBody>
      </p:sp>
      <p:sp>
        <p:nvSpPr>
          <p:cNvPr id="4" name="Text Placeholder 3">
            <a:extLst>
              <a:ext uri="{FF2B5EF4-FFF2-40B4-BE49-F238E27FC236}">
                <a16:creationId xmlns:a16="http://schemas.microsoft.com/office/drawing/2014/main" id="{E3088347-D7E0-F453-D17B-7C2C3835104F}"/>
              </a:ext>
            </a:extLst>
          </p:cNvPr>
          <p:cNvSpPr>
            <a:spLocks noGrp="1"/>
          </p:cNvSpPr>
          <p:nvPr>
            <p:ph type="body" sz="quarter" idx="15"/>
          </p:nvPr>
        </p:nvSpPr>
        <p:spPr>
          <a:solidFill>
            <a:schemeClr val="tx2">
              <a:lumMod val="20000"/>
              <a:lumOff val="80000"/>
            </a:schemeClr>
          </a:solidFill>
          <a:ln>
            <a:solidFill>
              <a:schemeClr val="tx1"/>
            </a:solidFill>
          </a:ln>
        </p:spPr>
        <p:txBody>
          <a:bodyPr/>
          <a:lstStyle/>
          <a:p>
            <a:endParaRPr lang="en-US" sz="2200" dirty="0"/>
          </a:p>
          <a:p>
            <a:r>
              <a:rPr lang="en-US" sz="2200" dirty="0"/>
              <a:t>Outreach &amp; </a:t>
            </a:r>
            <a:r>
              <a:rPr lang="en-US" sz="1950" dirty="0"/>
              <a:t>Engagement</a:t>
            </a:r>
          </a:p>
        </p:txBody>
      </p:sp>
      <p:sp>
        <p:nvSpPr>
          <p:cNvPr id="6" name="Text Placeholder 5">
            <a:extLst>
              <a:ext uri="{FF2B5EF4-FFF2-40B4-BE49-F238E27FC236}">
                <a16:creationId xmlns:a16="http://schemas.microsoft.com/office/drawing/2014/main" id="{429AA47D-4B67-1E1F-043D-9C7471285F63}"/>
              </a:ext>
            </a:extLst>
          </p:cNvPr>
          <p:cNvSpPr>
            <a:spLocks noGrp="1"/>
          </p:cNvSpPr>
          <p:nvPr>
            <p:ph type="body" sz="quarter" idx="17"/>
          </p:nvPr>
        </p:nvSpPr>
        <p:spPr>
          <a:xfrm>
            <a:off x="9137214" y="1836533"/>
            <a:ext cx="2528887" cy="2528887"/>
          </a:xfrm>
          <a:solidFill>
            <a:schemeClr val="tx2">
              <a:lumMod val="20000"/>
              <a:lumOff val="80000"/>
            </a:schemeClr>
          </a:solidFill>
          <a:ln>
            <a:solidFill>
              <a:schemeClr val="tx1"/>
            </a:solidFill>
          </a:ln>
        </p:spPr>
        <p:txBody>
          <a:bodyPr/>
          <a:lstStyle/>
          <a:p>
            <a:endParaRPr lang="en-US" altLang="zh-CN" sz="1400" dirty="0"/>
          </a:p>
          <a:p>
            <a:r>
              <a:rPr lang="en-US" altLang="zh-CN" sz="1950" dirty="0"/>
              <a:t>Conservation </a:t>
            </a:r>
            <a:r>
              <a:rPr lang="en-US" altLang="zh-CN" sz="2200" dirty="0"/>
              <a:t>Excellence Award</a:t>
            </a:r>
          </a:p>
          <a:p>
            <a:endParaRPr lang="en-US" dirty="0"/>
          </a:p>
        </p:txBody>
      </p:sp>
      <p:sp>
        <p:nvSpPr>
          <p:cNvPr id="3" name="Text Placeholder 2">
            <a:extLst>
              <a:ext uri="{FF2B5EF4-FFF2-40B4-BE49-F238E27FC236}">
                <a16:creationId xmlns:a16="http://schemas.microsoft.com/office/drawing/2014/main" id="{2BF0E702-3A2A-79FE-6C7C-4ABFA3EC8254}"/>
              </a:ext>
            </a:extLst>
          </p:cNvPr>
          <p:cNvSpPr>
            <a:spLocks noGrp="1"/>
          </p:cNvSpPr>
          <p:nvPr>
            <p:ph type="body" sz="quarter" idx="14"/>
          </p:nvPr>
        </p:nvSpPr>
        <p:spPr>
          <a:solidFill>
            <a:schemeClr val="tx2">
              <a:lumMod val="20000"/>
              <a:lumOff val="80000"/>
            </a:schemeClr>
          </a:solidFill>
          <a:ln>
            <a:solidFill>
              <a:schemeClr val="tx1"/>
            </a:solidFill>
          </a:ln>
        </p:spPr>
        <p:txBody>
          <a:bodyPr/>
          <a:lstStyle/>
          <a:p>
            <a:endParaRPr lang="en-US" dirty="0"/>
          </a:p>
          <a:p>
            <a:r>
              <a:rPr lang="en-US" sz="2300" dirty="0"/>
              <a:t>Science &amp; Data</a:t>
            </a:r>
          </a:p>
        </p:txBody>
      </p:sp>
      <p:sp>
        <p:nvSpPr>
          <p:cNvPr id="5" name="Text Placeholder 4">
            <a:extLst>
              <a:ext uri="{FF2B5EF4-FFF2-40B4-BE49-F238E27FC236}">
                <a16:creationId xmlns:a16="http://schemas.microsoft.com/office/drawing/2014/main" id="{607671AF-A580-DFF8-DD53-11CF125B5C0F}"/>
              </a:ext>
            </a:extLst>
          </p:cNvPr>
          <p:cNvSpPr>
            <a:spLocks noGrp="1"/>
          </p:cNvSpPr>
          <p:nvPr>
            <p:ph type="body" sz="quarter" idx="16"/>
          </p:nvPr>
        </p:nvSpPr>
        <p:spPr>
          <a:solidFill>
            <a:schemeClr val="tx2">
              <a:lumMod val="20000"/>
              <a:lumOff val="80000"/>
            </a:schemeClr>
          </a:solidFill>
          <a:ln>
            <a:solidFill>
              <a:schemeClr val="tx1"/>
            </a:solidFill>
          </a:ln>
        </p:spPr>
        <p:txBody>
          <a:bodyPr/>
          <a:lstStyle/>
          <a:p>
            <a:endParaRPr lang="en-US" dirty="0"/>
          </a:p>
          <a:p>
            <a:r>
              <a:rPr lang="en-US" sz="2400" dirty="0"/>
              <a:t>Project</a:t>
            </a:r>
            <a:endParaRPr lang="en-US" dirty="0"/>
          </a:p>
          <a:p>
            <a:r>
              <a:rPr lang="en-US" sz="1950" dirty="0"/>
              <a:t>Endorsement</a:t>
            </a:r>
          </a:p>
        </p:txBody>
      </p:sp>
    </p:spTree>
    <p:extLst>
      <p:ext uri="{BB962C8B-B14F-4D97-AF65-F5344CB8AC3E}">
        <p14:creationId xmlns:p14="http://schemas.microsoft.com/office/powerpoint/2010/main" val="5352687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F1CB1-2920-43DB-B72A-0B4DE187CA12}"/>
              </a:ext>
            </a:extLst>
          </p:cNvPr>
          <p:cNvSpPr>
            <a:spLocks noGrp="1"/>
          </p:cNvSpPr>
          <p:nvPr>
            <p:ph type="title"/>
          </p:nvPr>
        </p:nvSpPr>
        <p:spPr>
          <a:xfrm>
            <a:off x="1626108" y="2078240"/>
            <a:ext cx="5038344" cy="1709928"/>
          </a:xfrm>
        </p:spPr>
        <p:txBody>
          <a:bodyPr/>
          <a:lstStyle/>
          <a:p>
            <a:pPr algn="ctr"/>
            <a:r>
              <a:rPr lang="en-US" sz="5400" dirty="0"/>
              <a:t>MAKING THE CONNECTION</a:t>
            </a:r>
            <a:br>
              <a:rPr lang="en-US" sz="5400" dirty="0"/>
            </a:br>
            <a:r>
              <a:rPr lang="en-US" sz="5400" dirty="0"/>
              <a:t/>
            </a:r>
            <a:br>
              <a:rPr lang="en-US" sz="5400" dirty="0"/>
            </a:br>
            <a:r>
              <a:rPr lang="en-US" sz="2000" u="sng" dirty="0"/>
              <a:t>ATLANTICFISHHABITAT.ORG </a:t>
            </a:r>
            <a:endParaRPr lang="en-US" sz="5400" u="sng" dirty="0"/>
          </a:p>
        </p:txBody>
      </p:sp>
      <p:sp>
        <p:nvSpPr>
          <p:cNvPr id="5" name="Slide Number Placeholder 4">
            <a:extLst>
              <a:ext uri="{FF2B5EF4-FFF2-40B4-BE49-F238E27FC236}">
                <a16:creationId xmlns:a16="http://schemas.microsoft.com/office/drawing/2014/main" id="{E8713B5A-47B8-4F97-A1AB-571EE601668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5" name="Picture Placeholder 13">
            <a:extLst>
              <a:ext uri="{FF2B5EF4-FFF2-40B4-BE49-F238E27FC236}">
                <a16:creationId xmlns:a16="http://schemas.microsoft.com/office/drawing/2014/main" id="{56A3FA80-09C1-4323-9BE8-54B30170BC48}"/>
              </a:ext>
            </a:extLst>
          </p:cNvPr>
          <p:cNvSpPr txBox="1">
            <a:spLocks/>
          </p:cNvSpPr>
          <p:nvPr/>
        </p:nvSpPr>
        <p:spPr>
          <a:xfrm>
            <a:off x="8296656" y="2841764"/>
            <a:ext cx="3895344" cy="3924795"/>
          </a:xfrm>
          <a:prstGeom prst="rect">
            <a:avLst/>
          </a:prstGeom>
          <a:solidFill>
            <a:schemeClr val="accent1"/>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Univers Condensed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Univers Condensed Light"/>
                <a:ea typeface="+mn-ea"/>
                <a:cs typeface="+mn-cs"/>
              </a:rPr>
              <a:t>From the headwaters to the continental shelf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Univers Condensed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Univers Condensed Light"/>
                <a:ea typeface="+mn-ea"/>
                <a:cs typeface="+mn-cs"/>
              </a:rPr>
              <a:t>Among state, federal, tribal, and non-governmental organizations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Univers Condensed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Univers Condensed Light"/>
                <a:ea typeface="+mn-ea"/>
                <a:cs typeface="+mn-cs"/>
              </a:rPr>
              <a:t>Between people and fish habitat</a:t>
            </a:r>
          </a:p>
        </p:txBody>
      </p:sp>
      <p:pic>
        <p:nvPicPr>
          <p:cNvPr id="16" name="Picture Placeholder 7">
            <a:extLst>
              <a:ext uri="{FF2B5EF4-FFF2-40B4-BE49-F238E27FC236}">
                <a16:creationId xmlns:a16="http://schemas.microsoft.com/office/drawing/2014/main" id="{E348827B-6BEA-47D8-B7AF-BC2D21D37A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40" t="-5030" r="-2539" b="-2331"/>
          <a:stretch/>
        </p:blipFill>
        <p:spPr>
          <a:xfrm>
            <a:off x="8296656" y="0"/>
            <a:ext cx="3895344" cy="2933204"/>
          </a:xfrm>
          <a:prstGeom prst="rect">
            <a:avLst/>
          </a:prstGeom>
          <a:solidFill>
            <a:schemeClr val="accent1"/>
          </a:solidFill>
          <a:ln>
            <a:noFill/>
          </a:ln>
        </p:spPr>
      </p:pic>
    </p:spTree>
    <p:custDataLst>
      <p:tags r:id="rId1"/>
    </p:custDataLst>
    <p:extLst>
      <p:ext uri="{BB962C8B-B14F-4D97-AF65-F5344CB8AC3E}">
        <p14:creationId xmlns:p14="http://schemas.microsoft.com/office/powerpoint/2010/main" val="30162272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6620A-8879-4EC3-AA39-89E9AE95B5A7}"/>
              </a:ext>
            </a:extLst>
          </p:cNvPr>
          <p:cNvSpPr>
            <a:spLocks noGrp="1"/>
          </p:cNvSpPr>
          <p:nvPr>
            <p:ph type="title"/>
          </p:nvPr>
        </p:nvSpPr>
        <p:spPr>
          <a:xfrm>
            <a:off x="1139952" y="273241"/>
            <a:ext cx="9912096" cy="775260"/>
          </a:xfrm>
        </p:spPr>
        <p:txBody>
          <a:bodyPr/>
          <a:lstStyle/>
          <a:p>
            <a:r>
              <a:rPr lang="en-US" sz="4400" dirty="0"/>
              <a:t>Acknowledgements</a:t>
            </a:r>
          </a:p>
        </p:txBody>
      </p:sp>
      <p:pic>
        <p:nvPicPr>
          <p:cNvPr id="8" name="Content Placeholder 7">
            <a:extLst>
              <a:ext uri="{FF2B5EF4-FFF2-40B4-BE49-F238E27FC236}">
                <a16:creationId xmlns:a16="http://schemas.microsoft.com/office/drawing/2014/main" id="{8C831CA6-B879-4A08-A1C5-02C850841079}"/>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4500" b="93000" l="2000" r="94000">
                        <a14:foregroundMark x1="31500" y1="13000" x2="31500" y2="13000"/>
                        <a14:foregroundMark x1="31500" y1="11500" x2="10500" y2="32000"/>
                        <a14:foregroundMark x1="10500" y1="32000" x2="11374" y2="61273"/>
                        <a14:foregroundMark x1="12242" y1="66482" x2="28500" y2="88000"/>
                        <a14:foregroundMark x1="28500" y1="88000" x2="58500" y2="91000"/>
                        <a14:foregroundMark x1="58500" y1="91000" x2="88000" y2="68500"/>
                        <a14:foregroundMark x1="88000" y1="68500" x2="90500" y2="39500"/>
                        <a14:foregroundMark x1="90500" y1="39500" x2="69000" y2="10500"/>
                        <a14:foregroundMark x1="69000" y1="10500" x2="38000" y2="4500"/>
                        <a14:foregroundMark x1="38000" y1="4500" x2="31000" y2="11000"/>
                        <a14:foregroundMark x1="6500" y1="31000" x2="7170" y2="51761"/>
                        <a14:foregroundMark x1="7500" y1="51675" x2="7500" y2="36500"/>
                        <a14:foregroundMark x1="7500" y1="31000" x2="6793" y2="51860"/>
                        <a14:foregroundMark x1="4000" y1="42000" x2="3098" y2="52823"/>
                        <a14:foregroundMark x1="86000" y1="32500" x2="93000" y2="63500"/>
                        <a14:foregroundMark x1="93000" y1="63500" x2="91500" y2="34000"/>
                        <a14:foregroundMark x1="91500" y1="34000" x2="91000" y2="54500"/>
                        <a14:foregroundMark x1="94000" y1="47500" x2="94000" y2="47500"/>
                        <a14:foregroundMark x1="59500" y1="93000" x2="59500" y2="93000"/>
                        <a14:foregroundMark x1="47500" y1="35500" x2="47500" y2="35500"/>
                        <a14:foregroundMark x1="54000" y1="29500" x2="48000" y2="38500"/>
                        <a14:foregroundMark x1="62500" y1="23500" x2="59000" y2="37000"/>
                        <a14:foregroundMark x1="50000" y1="46500" x2="43000" y2="68500"/>
                        <a14:foregroundMark x1="44000" y1="68500" x2="47500" y2="76000"/>
                        <a14:foregroundMark x1="32000" y1="30500" x2="32000" y2="30500"/>
                        <a14:foregroundMark x1="42500" y1="26500" x2="29000" y2="50500"/>
                        <a14:foregroundMark x1="31500" y1="23500" x2="15000" y2="53500"/>
                        <a14:foregroundMark x1="15000" y1="53500" x2="15000" y2="53500"/>
                        <a14:foregroundMark x1="19000" y1="53500" x2="27500" y2="66500"/>
                        <a14:foregroundMark x1="25500" y1="71500" x2="37500" y2="78000"/>
                        <a14:foregroundMark x1="56000" y1="78000" x2="73000" y2="65500"/>
                        <a14:foregroundMark x1="65500" y1="67500" x2="63000" y2="51500"/>
                        <a14:foregroundMark x1="75500" y1="36000" x2="70000" y2="58000"/>
                        <a14:foregroundMark x1="52000" y1="20500" x2="40500" y2="20000"/>
                        <a14:foregroundMark x1="2000" y1="56000" x2="6500" y2="67500"/>
                        <a14:backgroundMark x1="4438" y1="68269" x2="4500" y2="68500"/>
                        <a14:backgroundMark x1="500" y1="53500" x2="1242" y2="56283"/>
                      </a14:backgroundRemoval>
                    </a14:imgEffect>
                  </a14:imgLayer>
                </a14:imgProps>
              </a:ext>
            </a:extLst>
          </a:blip>
          <a:stretch>
            <a:fillRect/>
          </a:stretch>
        </p:blipFill>
        <p:spPr>
          <a:xfrm>
            <a:off x="2757948" y="1375762"/>
            <a:ext cx="1919581" cy="1919581"/>
          </a:xfrm>
        </p:spPr>
      </p:pic>
      <p:sp>
        <p:nvSpPr>
          <p:cNvPr id="4" name="Slide Number Placeholder 3">
            <a:extLst>
              <a:ext uri="{FF2B5EF4-FFF2-40B4-BE49-F238E27FC236}">
                <a16:creationId xmlns:a16="http://schemas.microsoft.com/office/drawing/2014/main" id="{453475B5-F495-456B-BF63-4736B782321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 name="Footer Placeholder 4">
            <a:extLst>
              <a:ext uri="{FF2B5EF4-FFF2-40B4-BE49-F238E27FC236}">
                <a16:creationId xmlns:a16="http://schemas.microsoft.com/office/drawing/2014/main" id="{6250C767-A068-4C23-823E-73475DC722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ACFHP: Making the Connection</a:t>
            </a:r>
          </a:p>
        </p:txBody>
      </p:sp>
      <p:sp>
        <p:nvSpPr>
          <p:cNvPr id="6" name="Date Placeholder 5">
            <a:extLst>
              <a:ext uri="{FF2B5EF4-FFF2-40B4-BE49-F238E27FC236}">
                <a16:creationId xmlns:a16="http://schemas.microsoft.com/office/drawing/2014/main" id="{164BD18E-053F-4F92-855A-ED9013105FF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2025</a:t>
            </a:r>
          </a:p>
        </p:txBody>
      </p:sp>
      <p:pic>
        <p:nvPicPr>
          <p:cNvPr id="19" name="Picture 18">
            <a:extLst>
              <a:ext uri="{FF2B5EF4-FFF2-40B4-BE49-F238E27FC236}">
                <a16:creationId xmlns:a16="http://schemas.microsoft.com/office/drawing/2014/main" id="{77F179AA-7365-499F-9689-CC1F7BD9035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770" b="96399" l="2373" r="97288">
                        <a14:foregroundMark x1="29831" y1="11357" x2="73559" y2="13019"/>
                        <a14:foregroundMark x1="73559" y1="13019" x2="37288" y2="9418"/>
                        <a14:foregroundMark x1="77966" y1="16066" x2="22373" y2="16620"/>
                        <a14:foregroundMark x1="73898" y1="20776" x2="32881" y2="22992"/>
                        <a14:foregroundMark x1="73898" y1="23546" x2="21695" y2="24377"/>
                        <a14:foregroundMark x1="57627" y1="19114" x2="22373" y2="16898"/>
                        <a14:foregroundMark x1="26102" y1="13850" x2="13220" y2="26870"/>
                        <a14:foregroundMark x1="15932" y1="16898" x2="10508" y2="33241"/>
                        <a14:foregroundMark x1="9492" y1="18560" x2="8136" y2="37119"/>
                        <a14:foregroundMark x1="9492" y1="37950" x2="9831" y2="60665"/>
                        <a14:foregroundMark x1="9831" y1="60665" x2="10508" y2="61219"/>
                        <a14:foregroundMark x1="8136" y1="62604" x2="21695" y2="86150"/>
                        <a14:foregroundMark x1="21695" y1="86150" x2="52881" y2="96399"/>
                        <a14:foregroundMark x1="52881" y1="96399" x2="81356" y2="80332"/>
                        <a14:foregroundMark x1="81356" y1="80332" x2="91864" y2="59003"/>
                        <a14:foregroundMark x1="91864" y1="59003" x2="93559" y2="31856"/>
                        <a14:foregroundMark x1="93559" y1="31856" x2="77966" y2="19668"/>
                        <a14:foregroundMark x1="51186" y1="84765" x2="51186" y2="84765"/>
                        <a14:foregroundMark x1="55932" y1="86150" x2="55932" y2="86150"/>
                        <a14:foregroundMark x1="55932" y1="86150" x2="46780" y2="89197"/>
                        <a14:foregroundMark x1="76949" y1="80055" x2="54915" y2="89197"/>
                        <a14:foregroundMark x1="13559" y1="9418" x2="13559" y2="19945"/>
                        <a14:foregroundMark x1="33760" y1="4709" x2="14237" y2="4709"/>
                        <a14:foregroundMark x1="14237" y1="4709" x2="3051" y2="26870"/>
                        <a14:foregroundMark x1="3051" y1="26870" x2="9831" y2="80332"/>
                        <a14:foregroundMark x1="9831" y1="80332" x2="31525" y2="94737"/>
                        <a14:foregroundMark x1="31525" y1="94737" x2="58983" y2="96399"/>
                        <a14:foregroundMark x1="58983" y1="96399" x2="85763" y2="83102"/>
                        <a14:foregroundMark x1="85763" y1="83102" x2="96271" y2="63158"/>
                        <a14:foregroundMark x1="96271" y1="63158" x2="95254" y2="11911"/>
                        <a14:foregroundMark x1="95254" y1="11911" x2="72590" y2="5876"/>
                        <a14:foregroundMark x1="78644" y1="6371" x2="72740" y2="6069"/>
                        <a14:foregroundMark x1="33065" y1="5653" x2="15932" y2="5817"/>
                        <a14:foregroundMark x1="15932" y1="5817" x2="8136" y2="9418"/>
                        <a14:foregroundMark x1="5763" y1="16898" x2="2373" y2="49861"/>
                        <a14:foregroundMark x1="4407" y1="16898" x2="4407" y2="27978"/>
                        <a14:foregroundMark x1="6102" y1="9418" x2="4407" y2="16898"/>
                        <a14:foregroundMark x1="23729" y1="22715" x2="15932" y2="23823"/>
                        <a14:foregroundMark x1="50169" y1="27424" x2="50169" y2="27424"/>
                        <a14:foregroundMark x1="79661" y1="26593" x2="62034" y2="26593"/>
                        <a14:foregroundMark x1="75932" y1="26593" x2="34576" y2="25208"/>
                        <a14:foregroundMark x1="73898" y1="19668" x2="39322" y2="18283"/>
                        <a14:foregroundMark x1="84068" y1="15512" x2="58644" y2="13296"/>
                        <a14:foregroundMark x1="78983" y1="10803" x2="23390" y2="10803"/>
                        <a14:foregroundMark x1="33898" y1="10249" x2="14237" y2="10803"/>
                        <a14:foregroundMark x1="83390" y1="12465" x2="88136" y2="29086"/>
                        <a14:foregroundMark x1="88136" y1="13296" x2="89831" y2="30471"/>
                        <a14:foregroundMark x1="26102" y1="88366" x2="54915" y2="94183"/>
                        <a14:foregroundMark x1="54915" y1="94183" x2="81017" y2="85319"/>
                        <a14:foregroundMark x1="81017" y1="85319" x2="85424" y2="79501"/>
                        <a14:foregroundMark x1="12203" y1="73407" x2="17966" y2="82548"/>
                        <a14:foregroundMark x1="47458" y1="96399" x2="47458" y2="96399"/>
                        <a14:foregroundMark x1="50169" y1="74515" x2="50169" y2="74515"/>
                        <a14:foregroundMark x1="43729" y1="74515" x2="43729" y2="74515"/>
                        <a14:foregroundMark x1="38305" y1="73961" x2="38305" y2="73961"/>
                        <a14:foregroundMark x1="33559" y1="74515" x2="33559" y2="74515"/>
                        <a14:foregroundMark x1="25763" y1="75346" x2="25763" y2="75346"/>
                        <a14:foregroundMark x1="18983" y1="74515" x2="18983" y2="74515"/>
                        <a14:foregroundMark x1="38305" y1="4155" x2="37693" y2="4155"/>
                        <a14:foregroundMark x1="37966" y1="4432" x2="37966" y2="4432"/>
                        <a14:foregroundMark x1="35593" y1="4432" x2="38983" y2="4432"/>
                        <a14:foregroundMark x1="95932" y1="69806" x2="97288" y2="48476"/>
                        <a14:foregroundMark x1="40339" y1="70360" x2="40339" y2="70360"/>
                        <a14:foregroundMark x1="42712" y1="70360" x2="45763" y2="75623"/>
                        <a14:foregroundMark x1="53220" y1="73407" x2="53220" y2="73407"/>
                        <a14:foregroundMark x1="50847" y1="73684" x2="50847" y2="73684"/>
                        <a14:foregroundMark x1="51186" y1="75346" x2="51186" y2="75346"/>
                        <a14:foregroundMark x1="45763" y1="75623" x2="45763" y2="75623"/>
                        <a14:foregroundMark x1="48136" y1="75346" x2="48136" y2="75346"/>
                        <a14:foregroundMark x1="41017" y1="74792" x2="41017" y2="74792"/>
                        <a14:foregroundMark x1="36271" y1="75346" x2="36271" y2="75346"/>
                        <a14:foregroundMark x1="31525" y1="75346" x2="31525" y2="75346"/>
                        <a14:foregroundMark x1="27797" y1="74792" x2="27797" y2="74792"/>
                        <a14:foregroundMark x1="24407" y1="75069" x2="24407" y2="75069"/>
                        <a14:foregroundMark x1="22373" y1="75069" x2="22373" y2="75069"/>
                        <a14:foregroundMark x1="64068" y1="73961" x2="64068" y2="73961"/>
                        <a14:foregroundMark x1="67119" y1="72299" x2="62712" y2="79224"/>
                        <a14:foregroundMark x1="68475" y1="69529" x2="50508" y2="84488"/>
                        <a14:foregroundMark x1="50508" y1="84488" x2="67119" y2="67313"/>
                        <a14:foregroundMark x1="67119" y1="67313" x2="54576" y2="86427"/>
                        <a14:foregroundMark x1="54576" y1="86427" x2="58305" y2="83380"/>
                        <a14:foregroundMark x1="74576" y1="65928" x2="70169" y2="78947"/>
                        <a14:foregroundMark x1="74576" y1="69806" x2="72542" y2="72853"/>
                        <a14:foregroundMark x1="57966" y1="83380" x2="46102" y2="85042"/>
                        <a14:foregroundMark x1="53220" y1="83657" x2="47119" y2="82271"/>
                        <a14:foregroundMark x1="49492" y1="86427" x2="44407" y2="85873"/>
                        <a14:foregroundMark x1="46780" y1="88366" x2="42034" y2="86427"/>
                        <a14:foregroundMark x1="72542" y1="4986" x2="38305" y2="5263"/>
                        <a14:backgroundMark x1="35593" y1="3047" x2="35593" y2="3047"/>
                        <a14:backgroundMark x1="34576" y1="3601" x2="36343" y2="3470"/>
                      </a14:backgroundRemoval>
                    </a14:imgEffect>
                  </a14:imgLayer>
                </a14:imgProps>
              </a:ext>
            </a:extLst>
          </a:blip>
          <a:stretch>
            <a:fillRect/>
          </a:stretch>
        </p:blipFill>
        <p:spPr>
          <a:xfrm>
            <a:off x="2737166" y="3604222"/>
            <a:ext cx="1873346" cy="2292468"/>
          </a:xfrm>
          <a:prstGeom prst="rect">
            <a:avLst/>
          </a:prstGeom>
        </p:spPr>
      </p:pic>
      <p:sp>
        <p:nvSpPr>
          <p:cNvPr id="20" name="TextBox 19">
            <a:extLst>
              <a:ext uri="{FF2B5EF4-FFF2-40B4-BE49-F238E27FC236}">
                <a16:creationId xmlns:a16="http://schemas.microsoft.com/office/drawing/2014/main" id="{2B1B6444-18A5-4381-A2FF-5C80AF53919C}"/>
              </a:ext>
            </a:extLst>
          </p:cNvPr>
          <p:cNvSpPr txBox="1"/>
          <p:nvPr/>
        </p:nvSpPr>
        <p:spPr>
          <a:xfrm>
            <a:off x="7588921" y="4273402"/>
            <a:ext cx="3102644"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000000"/>
                </a:solidFill>
                <a:effectLst/>
                <a:uLnTx/>
                <a:uFillTx/>
                <a:latin typeface="Univers Condensed Light"/>
                <a:ea typeface="+mn-ea"/>
                <a:cs typeface="+mn-cs"/>
              </a:rPr>
              <a:t>AND ALL OF </a:t>
            </a:r>
            <a:endParaRPr kumimoji="0" lang="en-US" sz="2800" b="0" i="0" u="sng" strike="noStrike" kern="1200" cap="none" spc="0" normalizeH="0" baseline="0" noProof="0" dirty="0" smtClean="0">
              <a:ln>
                <a:noFill/>
              </a:ln>
              <a:solidFill>
                <a:srgbClr val="000000"/>
              </a:solidFill>
              <a:effectLst/>
              <a:uLnTx/>
              <a:uFillTx/>
              <a:latin typeface="Univers Condense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smtClean="0">
                <a:ln>
                  <a:noFill/>
                </a:ln>
                <a:solidFill>
                  <a:srgbClr val="000000"/>
                </a:solidFill>
                <a:effectLst/>
                <a:uLnTx/>
                <a:uFillTx/>
                <a:latin typeface="Univers Condensed Light"/>
                <a:ea typeface="+mn-ea"/>
                <a:cs typeface="+mn-cs"/>
              </a:rPr>
              <a:t>OUR </a:t>
            </a:r>
            <a:r>
              <a:rPr kumimoji="0" lang="en-US" sz="2800" b="0" i="0" u="sng" strike="noStrike" kern="1200" cap="none" spc="0" normalizeH="0" baseline="0" noProof="0" dirty="0">
                <a:ln>
                  <a:noFill/>
                </a:ln>
                <a:solidFill>
                  <a:srgbClr val="000000"/>
                </a:solidFill>
                <a:effectLst/>
                <a:uLnTx/>
                <a:uFillTx/>
                <a:latin typeface="Univers Condensed Light"/>
                <a:ea typeface="+mn-ea"/>
                <a:cs typeface="+mn-cs"/>
              </a:rPr>
              <a:t>PARTNERS!</a:t>
            </a:r>
          </a:p>
        </p:txBody>
      </p:sp>
      <p:pic>
        <p:nvPicPr>
          <p:cNvPr id="9" name="Picture 8">
            <a:extLst>
              <a:ext uri="{FF2B5EF4-FFF2-40B4-BE49-F238E27FC236}">
                <a16:creationId xmlns:a16="http://schemas.microsoft.com/office/drawing/2014/main" id="{AEBD5EBC-4C9E-2AA7-F39C-9D4187E0E4A0}"/>
              </a:ext>
            </a:extLst>
          </p:cNvPr>
          <p:cNvPicPr>
            <a:picLocks noChangeAspect="1"/>
          </p:cNvPicPr>
          <p:nvPr/>
        </p:nvPicPr>
        <p:blipFill>
          <a:blip r:embed="rId6"/>
          <a:stretch>
            <a:fillRect/>
          </a:stretch>
        </p:blipFill>
        <p:spPr>
          <a:xfrm>
            <a:off x="5364480" y="2599898"/>
            <a:ext cx="4448883" cy="967632"/>
          </a:xfrm>
          <a:prstGeom prst="rect">
            <a:avLst/>
          </a:prstGeom>
        </p:spPr>
      </p:pic>
      <p:pic>
        <p:nvPicPr>
          <p:cNvPr id="11" name="Picture 10">
            <a:extLst>
              <a:ext uri="{FF2B5EF4-FFF2-40B4-BE49-F238E27FC236}">
                <a16:creationId xmlns:a16="http://schemas.microsoft.com/office/drawing/2014/main" id="{CBEAB4FD-88A6-CC8C-6B82-FD2F7A63F31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4055" r="-2644"/>
          <a:stretch/>
        </p:blipFill>
        <p:spPr>
          <a:xfrm>
            <a:off x="5364480" y="1475828"/>
            <a:ext cx="3579209" cy="890411"/>
          </a:xfrm>
          <a:prstGeom prst="rect">
            <a:avLst/>
          </a:prstGeom>
          <a:solidFill>
            <a:schemeClr val="tx1"/>
          </a:solidFill>
        </p:spPr>
      </p:pic>
      <p:pic>
        <p:nvPicPr>
          <p:cNvPr id="14" name="Picture 13" descr="A green shield with a blue face and fish&#10;&#10;AI-generated content may be incorrect.">
            <a:extLst>
              <a:ext uri="{FF2B5EF4-FFF2-40B4-BE49-F238E27FC236}">
                <a16:creationId xmlns:a16="http://schemas.microsoft.com/office/drawing/2014/main" id="{B17BA38E-6626-A01D-EF0E-598FBBCC211E}"/>
              </a:ext>
            </a:extLst>
          </p:cNvPr>
          <p:cNvPicPr>
            <a:picLocks noChangeAspect="1"/>
          </p:cNvPicPr>
          <p:nvPr/>
        </p:nvPicPr>
        <p:blipFill>
          <a:blip r:embed="rId8"/>
          <a:stretch>
            <a:fillRect/>
          </a:stretch>
        </p:blipFill>
        <p:spPr>
          <a:xfrm>
            <a:off x="5126796" y="3801190"/>
            <a:ext cx="2095500" cy="2095500"/>
          </a:xfrm>
          <a:prstGeom prst="rect">
            <a:avLst/>
          </a:prstGeom>
        </p:spPr>
      </p:pic>
    </p:spTree>
    <p:extLst>
      <p:ext uri="{BB962C8B-B14F-4D97-AF65-F5344CB8AC3E}">
        <p14:creationId xmlns:p14="http://schemas.microsoft.com/office/powerpoint/2010/main" val="2120196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6EC8C-4FDD-4759-93BA-996C2C75299D}"/>
              </a:ext>
            </a:extLst>
          </p:cNvPr>
          <p:cNvSpPr>
            <a:spLocks noGrp="1"/>
          </p:cNvSpPr>
          <p:nvPr>
            <p:ph type="title"/>
          </p:nvPr>
        </p:nvSpPr>
        <p:spPr>
          <a:xfrm>
            <a:off x="1049517" y="2821336"/>
            <a:ext cx="9912096" cy="1272477"/>
          </a:xfrm>
        </p:spPr>
        <p:txBody>
          <a:bodyPr/>
          <a:lstStyle/>
          <a:p>
            <a:r>
              <a:rPr lang="en-US" sz="7800" dirty="0">
                <a:solidFill>
                  <a:schemeClr val="bg1"/>
                </a:solidFill>
              </a:rPr>
              <a:t>THANK YOU!</a:t>
            </a:r>
          </a:p>
        </p:txBody>
      </p:sp>
      <p:sp>
        <p:nvSpPr>
          <p:cNvPr id="3" name="Content Placeholder 2">
            <a:extLst>
              <a:ext uri="{FF2B5EF4-FFF2-40B4-BE49-F238E27FC236}">
                <a16:creationId xmlns:a16="http://schemas.microsoft.com/office/drawing/2014/main" id="{7549DD8B-6B5F-4728-BADD-D3DE021F9D38}"/>
              </a:ext>
            </a:extLst>
          </p:cNvPr>
          <p:cNvSpPr>
            <a:spLocks noGrp="1"/>
          </p:cNvSpPr>
          <p:nvPr>
            <p:ph idx="1"/>
          </p:nvPr>
        </p:nvSpPr>
        <p:spPr>
          <a:xfrm>
            <a:off x="173990" y="4981226"/>
            <a:ext cx="11000232" cy="1510010"/>
          </a:xfrm>
        </p:spPr>
        <p:txBody>
          <a:bodyPr/>
          <a:lstStyle/>
          <a:p>
            <a:pPr marL="0" indent="0">
              <a:buNone/>
            </a:pPr>
            <a:r>
              <a:rPr lang="en-US" sz="2800" dirty="0" smtClean="0">
                <a:solidFill>
                  <a:schemeClr val="bg1"/>
                </a:solidFill>
              </a:rPr>
              <a:t>Robert </a:t>
            </a:r>
            <a:r>
              <a:rPr lang="en-US" sz="2800" dirty="0">
                <a:solidFill>
                  <a:schemeClr val="bg1"/>
                </a:solidFill>
              </a:rPr>
              <a:t>Atwood</a:t>
            </a:r>
          </a:p>
          <a:p>
            <a:pPr marL="0" indent="0">
              <a:buNone/>
            </a:pPr>
            <a:r>
              <a:rPr lang="en-US" sz="2800" dirty="0">
                <a:solidFill>
                  <a:schemeClr val="bg1"/>
                </a:solidFill>
              </a:rPr>
              <a:t>New Hampshire Fish &amp; Game Department</a:t>
            </a:r>
          </a:p>
          <a:p>
            <a:pPr marL="0" indent="0">
              <a:buNone/>
            </a:pPr>
            <a:r>
              <a:rPr lang="en-US" sz="2800" dirty="0" smtClean="0">
                <a:solidFill>
                  <a:schemeClr val="bg1"/>
                </a:solidFill>
              </a:rPr>
              <a:t>Robert.Atwood@wildlife.nh.gov</a:t>
            </a:r>
            <a:endParaRPr lang="en-US" dirty="0">
              <a:solidFill>
                <a:schemeClr val="bg1"/>
              </a:solidFill>
            </a:endParaRPr>
          </a:p>
        </p:txBody>
      </p:sp>
      <p:sp>
        <p:nvSpPr>
          <p:cNvPr id="4" name="Slide Number Placeholder 3">
            <a:extLst>
              <a:ext uri="{FF2B5EF4-FFF2-40B4-BE49-F238E27FC236}">
                <a16:creationId xmlns:a16="http://schemas.microsoft.com/office/drawing/2014/main" id="{9DE66D82-F5B0-4E01-B38B-A4839A8CC15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5" name="Footer Placeholder 4">
            <a:extLst>
              <a:ext uri="{FF2B5EF4-FFF2-40B4-BE49-F238E27FC236}">
                <a16:creationId xmlns:a16="http://schemas.microsoft.com/office/drawing/2014/main" id="{3E2692E0-2400-463D-9FCB-CB2242566F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ACFHP: Making the Connection</a:t>
            </a:r>
          </a:p>
        </p:txBody>
      </p:sp>
      <p:sp>
        <p:nvSpPr>
          <p:cNvPr id="6" name="Date Placeholder 5">
            <a:extLst>
              <a:ext uri="{FF2B5EF4-FFF2-40B4-BE49-F238E27FC236}">
                <a16:creationId xmlns:a16="http://schemas.microsoft.com/office/drawing/2014/main" id="{16293D45-D0D4-40DA-874D-F82238DB6AC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2025</a:t>
            </a:r>
          </a:p>
        </p:txBody>
      </p:sp>
      <p:pic>
        <p:nvPicPr>
          <p:cNvPr id="7" name="Picture 6" descr="A qr code with a fish&#10;&#10;AI-generated content may be incorrect.">
            <a:extLst>
              <a:ext uri="{FF2B5EF4-FFF2-40B4-BE49-F238E27FC236}">
                <a16:creationId xmlns:a16="http://schemas.microsoft.com/office/drawing/2014/main" id="{F193AFB7-BA88-7D6A-DC2B-46AF9DE462A0}"/>
              </a:ext>
            </a:extLst>
          </p:cNvPr>
          <p:cNvPicPr>
            <a:picLocks noChangeAspect="1"/>
          </p:cNvPicPr>
          <p:nvPr/>
        </p:nvPicPr>
        <p:blipFill>
          <a:blip r:embed="rId4"/>
          <a:srcRect l="3920" t="42604" r="9091" b="8402"/>
          <a:stretch/>
        </p:blipFill>
        <p:spPr>
          <a:xfrm>
            <a:off x="9986908" y="4728247"/>
            <a:ext cx="1949409" cy="1919546"/>
          </a:xfrm>
          <a:prstGeom prst="rect">
            <a:avLst/>
          </a:prstGeom>
        </p:spPr>
      </p:pic>
    </p:spTree>
    <p:extLst>
      <p:ext uri="{BB962C8B-B14F-4D97-AF65-F5344CB8AC3E}">
        <p14:creationId xmlns:p14="http://schemas.microsoft.com/office/powerpoint/2010/main" val="38244519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274064" y="1071320"/>
            <a:ext cx="5038344" cy="1065820"/>
          </a:xfrm>
        </p:spPr>
        <p:txBody>
          <a:bodyPr/>
          <a:lstStyle/>
          <a:p>
            <a:r>
              <a:rPr lang="en-US" dirty="0"/>
              <a:t>Introduction</a:t>
            </a:r>
            <a:r>
              <a:rPr lang="en-US" dirty="0">
                <a:sym typeface="DM Sans Medium"/>
              </a:rPr>
              <a:t/>
            </a:r>
            <a:br>
              <a:rPr lang="en-US" dirty="0">
                <a:sym typeface="DM Sans Medium"/>
              </a:rPr>
            </a:br>
            <a:endParaRPr lang="en-US" dirty="0"/>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1205715" y="2137140"/>
            <a:ext cx="5879130" cy="2320508"/>
          </a:xfrm>
        </p:spPr>
        <p:txBody>
          <a:bodyPr/>
          <a:lstStyle/>
          <a:p>
            <a:r>
              <a:rPr lang="en-US" sz="2400" dirty="0"/>
              <a:t>The </a:t>
            </a:r>
            <a:r>
              <a:rPr lang="en-US" sz="2400" u="sng" dirty="0"/>
              <a:t>Atlantic Coastal Fish Habitat Partnership (ACFHP)</a:t>
            </a:r>
            <a:r>
              <a:rPr lang="en-US" sz="2400" dirty="0"/>
              <a:t> is a coast-wide assembly of 39 different state, federal, tribal, and non-governmental organizations committed to protecting, preserving, and enhancing Atlantic fish habitats.</a:t>
            </a: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6" name="Picture Placeholder 4">
            <a:extLst>
              <a:ext uri="{FF2B5EF4-FFF2-40B4-BE49-F238E27FC236}">
                <a16:creationId xmlns:a16="http://schemas.microsoft.com/office/drawing/2014/main" id="{0F901094-7828-4C5D-9521-A3BE58655815}"/>
              </a:ext>
            </a:extLst>
          </p:cNvPr>
          <p:cNvSpPr txBox="1">
            <a:spLocks/>
          </p:cNvSpPr>
          <p:nvPr/>
        </p:nvSpPr>
        <p:spPr>
          <a:xfrm>
            <a:off x="8296656" y="0"/>
            <a:ext cx="3895344" cy="6858000"/>
          </a:xfrm>
          <a:prstGeom prst="rect">
            <a:avLst/>
          </a:prstGeom>
          <a:solidFill>
            <a:schemeClr val="accent1"/>
          </a:solidFill>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Univers Condensed Light"/>
                <a:ea typeface="+mn-ea"/>
                <a:cs typeface="+mn-cs"/>
              </a:rPr>
              <a:t>Our </a:t>
            </a:r>
            <a:r>
              <a:rPr kumimoji="0" lang="en-US" sz="2000" b="0" i="0" u="none" strike="noStrike" kern="1200" cap="none" spc="0" normalizeH="0" baseline="0" noProof="0" dirty="0">
                <a:ln>
                  <a:noFill/>
                </a:ln>
                <a:solidFill>
                  <a:srgbClr val="000000"/>
                </a:solidFill>
                <a:effectLst/>
                <a:uLnTx/>
                <a:uFillTx/>
                <a:latin typeface="Univers Condensed Light"/>
                <a:ea typeface="+mn-ea"/>
                <a:cs typeface="+mn-cs"/>
              </a:rPr>
              <a:t>Vision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Univers Condensed Light"/>
              <a:ea typeface="+mn-ea"/>
              <a:cs typeface="+mn-cs"/>
            </a:endParaRPr>
          </a:p>
          <a:p>
            <a:pPr marL="230188"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Univers Condensed Light"/>
                <a:ea typeface="+mn-ea"/>
                <a:cs typeface="+mn-cs"/>
              </a:rPr>
              <a:t>“To accelerate the </a:t>
            </a:r>
            <a:r>
              <a:rPr kumimoji="0" lang="en-US" sz="2000" b="1" i="0" u="none" strike="noStrike" kern="1200" cap="none" spc="0" normalizeH="0" baseline="0" noProof="0" dirty="0">
                <a:ln>
                  <a:noFill/>
                </a:ln>
                <a:solidFill>
                  <a:srgbClr val="000000"/>
                </a:solidFill>
                <a:effectLst/>
                <a:uLnTx/>
                <a:uFillTx/>
                <a:latin typeface="Univers Condensed Light"/>
                <a:ea typeface="+mn-ea"/>
                <a:cs typeface="+mn-cs"/>
              </a:rPr>
              <a:t>conservation, protection, restoration, and enhancement of habitat</a:t>
            </a:r>
            <a:r>
              <a:rPr kumimoji="0" lang="en-US" sz="2000" b="0" i="0" u="none" strike="noStrike" kern="1200" cap="none" spc="0" normalizeH="0" baseline="0" noProof="0" dirty="0">
                <a:ln>
                  <a:noFill/>
                </a:ln>
                <a:solidFill>
                  <a:srgbClr val="000000"/>
                </a:solidFill>
                <a:effectLst/>
                <a:uLnTx/>
                <a:uFillTx/>
                <a:latin typeface="Univers Condensed Light"/>
                <a:ea typeface="+mn-ea"/>
                <a:cs typeface="+mn-cs"/>
              </a:rPr>
              <a:t> for native Atlantic coastal, estuarine-dependent, and diadromous fishes through partnerships between federal, tribal, state, local and other entities”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Univers Condense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Univers Condensed Light"/>
                <a:ea typeface="+mn-ea"/>
                <a:cs typeface="+mn-cs"/>
              </a:rPr>
              <a:t>Our Mission</a:t>
            </a:r>
          </a:p>
          <a:p>
            <a:pPr marL="45720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Univers Condensed Light"/>
              <a:ea typeface="+mn-ea"/>
              <a:cs typeface="+mn-cs"/>
            </a:endParaRPr>
          </a:p>
          <a:p>
            <a:pPr marL="230188"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Univers Condensed Light"/>
                <a:ea typeface="+mn-ea"/>
                <a:cs typeface="+mn-cs"/>
              </a:rPr>
              <a:t>“Healthy, thriving habitats of sufficient quantity and quality to support </a:t>
            </a:r>
            <a:r>
              <a:rPr kumimoji="0" lang="en-US" sz="2000" b="1" i="0" u="none" strike="noStrike" kern="1200" cap="none" spc="0" normalizeH="0" baseline="0" noProof="0" dirty="0">
                <a:ln>
                  <a:noFill/>
                </a:ln>
                <a:solidFill>
                  <a:srgbClr val="000000"/>
                </a:solidFill>
                <a:effectLst/>
                <a:uLnTx/>
                <a:uFillTx/>
                <a:latin typeface="Univers Condensed Light"/>
                <a:ea typeface="+mn-ea"/>
                <a:cs typeface="+mn-cs"/>
              </a:rPr>
              <a:t>all life stages of Atlantic coastal, estuarine-dependent, and diadromous fishes</a:t>
            </a:r>
            <a:r>
              <a:rPr kumimoji="0" lang="en-US" sz="2000" b="0" i="0" u="none" strike="noStrike" kern="1200" cap="none" spc="0" normalizeH="0" baseline="0" noProof="0" dirty="0">
                <a:ln>
                  <a:noFill/>
                </a:ln>
                <a:solidFill>
                  <a:srgbClr val="000000"/>
                </a:solidFill>
                <a:effectLst/>
                <a:uLnTx/>
                <a:uFillTx/>
                <a:latin typeface="Univers Condensed Light"/>
                <a:ea typeface="+mn-ea"/>
                <a:cs typeface="+mn-cs"/>
              </a:rPr>
              <a:t>”</a:t>
            </a:r>
          </a:p>
        </p:txBody>
      </p:sp>
    </p:spTree>
    <p:extLst>
      <p:ext uri="{BB962C8B-B14F-4D97-AF65-F5344CB8AC3E}">
        <p14:creationId xmlns:p14="http://schemas.microsoft.com/office/powerpoint/2010/main" val="15389253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195B070-1C6E-4FFA-A408-6238D57DC510}"/>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CE25EE23-24ED-4D1A-B01D-DC728C01264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1" name="Content Placeholder 10">
            <a:extLst>
              <a:ext uri="{FF2B5EF4-FFF2-40B4-BE49-F238E27FC236}">
                <a16:creationId xmlns:a16="http://schemas.microsoft.com/office/drawing/2014/main" id="{C2899CA2-0059-42FA-9440-DE3C927F705E}"/>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9DEE2B9E-737E-40ED-8F48-614E038DCCAA}"/>
              </a:ext>
            </a:extLst>
          </p:cNvPr>
          <p:cNvPicPr>
            <a:picLocks noChangeAspect="1"/>
          </p:cNvPicPr>
          <p:nvPr/>
        </p:nvPicPr>
        <p:blipFill>
          <a:blip r:embed="rId3"/>
          <a:stretch>
            <a:fillRect/>
          </a:stretch>
        </p:blipFill>
        <p:spPr>
          <a:xfrm>
            <a:off x="630173" y="813106"/>
            <a:ext cx="6915532" cy="5024569"/>
          </a:xfrm>
          <a:prstGeom prst="rect">
            <a:avLst/>
          </a:prstGeom>
        </p:spPr>
      </p:pic>
      <p:sp>
        <p:nvSpPr>
          <p:cNvPr id="13" name="TextBox 12">
            <a:extLst>
              <a:ext uri="{FF2B5EF4-FFF2-40B4-BE49-F238E27FC236}">
                <a16:creationId xmlns:a16="http://schemas.microsoft.com/office/drawing/2014/main" id="{92858395-2666-40B2-84DD-84EC950CE30D}"/>
              </a:ext>
            </a:extLst>
          </p:cNvPr>
          <p:cNvSpPr txBox="1"/>
          <p:nvPr/>
        </p:nvSpPr>
        <p:spPr>
          <a:xfrm>
            <a:off x="8591550" y="5048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Univers Condensed Light"/>
              <a:ea typeface="+mn-ea"/>
              <a:cs typeface="+mn-cs"/>
            </a:endParaRPr>
          </a:p>
        </p:txBody>
      </p:sp>
      <p:sp>
        <p:nvSpPr>
          <p:cNvPr id="17" name="Picture Placeholder 11">
            <a:extLst>
              <a:ext uri="{FF2B5EF4-FFF2-40B4-BE49-F238E27FC236}">
                <a16:creationId xmlns:a16="http://schemas.microsoft.com/office/drawing/2014/main" id="{9584A369-0BF0-4304-977B-9A211D401044}"/>
              </a:ext>
            </a:extLst>
          </p:cNvPr>
          <p:cNvSpPr txBox="1">
            <a:spLocks/>
          </p:cNvSpPr>
          <p:nvPr/>
        </p:nvSpPr>
        <p:spPr>
          <a:xfrm>
            <a:off x="8050696" y="0"/>
            <a:ext cx="4141304" cy="6858000"/>
          </a:xfrm>
          <a:prstGeom prst="rect">
            <a:avLst/>
          </a:prstGeom>
          <a:solidFill>
            <a:schemeClr val="accent1"/>
          </a:solidFill>
        </p:spPr>
        <p:txBody>
          <a:bodyPr vert="horz" lIns="91440" tIns="45720" rIns="91440" bIns="45720" rtlCol="0" anchor="t">
            <a:noAutofit/>
          </a:bodyPr>
          <a:lstStyle/>
          <a:p>
            <a:pPr marL="230188"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333333"/>
                </a:solidFill>
                <a:effectLst/>
                <a:uLnTx/>
                <a:uFillTx/>
                <a:latin typeface="Univers Condensed Light"/>
                <a:ea typeface="Calibri" panose="020F0502020204030204" pitchFamily="34" charset="0"/>
                <a:cs typeface="+mn-cs"/>
              </a:rPr>
              <a:t>Geographic </a:t>
            </a:r>
            <a:r>
              <a:rPr kumimoji="0" lang="en-US" sz="2400" b="0" i="0" u="none" strike="noStrike" kern="1200" cap="none" spc="0" normalizeH="0" baseline="0" noProof="0" dirty="0">
                <a:ln>
                  <a:noFill/>
                </a:ln>
                <a:solidFill>
                  <a:srgbClr val="333333"/>
                </a:solidFill>
                <a:effectLst/>
                <a:uLnTx/>
                <a:uFillTx/>
                <a:latin typeface="Univers Condensed Light"/>
                <a:ea typeface="Calibri" panose="020F0502020204030204" pitchFamily="34" charset="0"/>
                <a:cs typeface="+mn-cs"/>
              </a:rPr>
              <a:t>Scope:</a:t>
            </a:r>
          </a:p>
          <a:p>
            <a:pPr marL="230188"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33333"/>
              </a:solidFill>
              <a:effectLst/>
              <a:uLnTx/>
              <a:uFillTx/>
              <a:latin typeface="Univers Condensed Light"/>
              <a:ea typeface="Calibri" panose="020F0502020204030204" pitchFamily="34" charset="0"/>
              <a:cs typeface="+mn-cs"/>
            </a:endParaRPr>
          </a:p>
          <a:p>
            <a:pPr marL="230188"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Univers Condensed Light"/>
                <a:ea typeface="Calibri" panose="020F0502020204030204" pitchFamily="34" charset="0"/>
                <a:cs typeface="+mn-cs"/>
              </a:rPr>
              <a:t>ACFHP extends from the </a:t>
            </a:r>
            <a:r>
              <a:rPr kumimoji="0" lang="en-US" sz="2400" b="0" i="0" u="sng" strike="noStrike" kern="1200" cap="none" spc="0" normalizeH="0" baseline="0" noProof="0" dirty="0">
                <a:ln>
                  <a:noFill/>
                </a:ln>
                <a:solidFill>
                  <a:srgbClr val="333333"/>
                </a:solidFill>
                <a:effectLst/>
                <a:uLnTx/>
                <a:uFillTx/>
                <a:latin typeface="Univers Condensed Light"/>
                <a:ea typeface="Calibri" panose="020F0502020204030204" pitchFamily="34" charset="0"/>
                <a:cs typeface="+mn-cs"/>
              </a:rPr>
              <a:t>Florida Keys to Maine</a:t>
            </a:r>
            <a:r>
              <a:rPr kumimoji="0" lang="en-US" sz="2400" b="0" i="0" u="none" strike="noStrike" kern="1200" cap="none" spc="0" normalizeH="0" baseline="0" noProof="0" dirty="0">
                <a:ln>
                  <a:noFill/>
                </a:ln>
                <a:solidFill>
                  <a:srgbClr val="333333"/>
                </a:solidFill>
                <a:effectLst/>
                <a:uLnTx/>
                <a:uFillTx/>
                <a:latin typeface="Univers Condensed Light"/>
                <a:ea typeface="Calibri" panose="020F0502020204030204" pitchFamily="34" charset="0"/>
                <a:cs typeface="+mn-cs"/>
              </a:rPr>
              <a:t> and is broken up into </a:t>
            </a:r>
            <a:r>
              <a:rPr kumimoji="0" lang="en-US" sz="2400" b="1" i="0" u="none" strike="noStrike" kern="1200" cap="none" spc="0" normalizeH="0" baseline="0" noProof="0" dirty="0">
                <a:ln>
                  <a:noFill/>
                </a:ln>
                <a:solidFill>
                  <a:srgbClr val="333333"/>
                </a:solidFill>
                <a:effectLst/>
                <a:uLnTx/>
                <a:uFillTx/>
                <a:latin typeface="Univers Condensed Light"/>
                <a:ea typeface="Calibri" panose="020F0502020204030204" pitchFamily="34" charset="0"/>
                <a:cs typeface="+mn-cs"/>
              </a:rPr>
              <a:t>4 sub-regions</a:t>
            </a:r>
            <a:r>
              <a:rPr kumimoji="0" lang="en-US" sz="2400" b="0" i="0" u="none" strike="noStrike" kern="1200" cap="none" spc="0" normalizeH="0" baseline="0" noProof="0" dirty="0">
                <a:ln>
                  <a:noFill/>
                </a:ln>
                <a:solidFill>
                  <a:srgbClr val="333333"/>
                </a:solidFill>
                <a:effectLst/>
                <a:uLnTx/>
                <a:uFillTx/>
                <a:latin typeface="Univers Condensed Light"/>
                <a:ea typeface="Calibri" panose="020F050202020403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333333"/>
              </a:solidFill>
              <a:effectLst/>
              <a:uLnTx/>
              <a:uFillTx/>
              <a:latin typeface="Univers Condensed Light"/>
              <a:ea typeface="Calibri" panose="020F0502020204030204" pitchFamily="34" charset="0"/>
              <a:cs typeface="+mn-cs"/>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Univers Condensed Light"/>
                <a:ea typeface="+mn-ea"/>
                <a:cs typeface="+mn-cs"/>
              </a:rPr>
              <a:t>North Atlantic</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Univers Condensed Light"/>
                <a:ea typeface="+mn-ea"/>
                <a:cs typeface="+mn-cs"/>
              </a:rPr>
              <a:t>Mid-Atlantic</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Univers Condensed Light"/>
                <a:ea typeface="+mn-ea"/>
                <a:cs typeface="+mn-cs"/>
              </a:rPr>
              <a:t>South Atlantic</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Univers Condensed Light"/>
                <a:ea typeface="+mn-ea"/>
                <a:cs typeface="+mn-cs"/>
              </a:rPr>
              <a:t>South </a:t>
            </a:r>
            <a:r>
              <a:rPr kumimoji="0" lang="en-US" sz="2400" b="0" i="0" u="none" strike="noStrike" kern="1200" cap="none" spc="0" normalizeH="0" baseline="0" noProof="0" dirty="0" smtClean="0">
                <a:ln>
                  <a:noFill/>
                </a:ln>
                <a:solidFill>
                  <a:srgbClr val="000000"/>
                </a:solidFill>
                <a:effectLst/>
                <a:uLnTx/>
                <a:uFillTx/>
                <a:latin typeface="Univers Condensed Light"/>
                <a:ea typeface="+mn-ea"/>
                <a:cs typeface="+mn-cs"/>
              </a:rPr>
              <a:t>Florida</a:t>
            </a:r>
            <a:endParaRPr kumimoji="0" lang="en-US" sz="2400" b="0" i="0" u="none" strike="noStrike" kern="1200" cap="none" spc="0" normalizeH="0" baseline="0" noProof="0" dirty="0">
              <a:ln>
                <a:noFill/>
              </a:ln>
              <a:solidFill>
                <a:srgbClr val="000000"/>
              </a:solidFill>
              <a:effectLst/>
              <a:uLnTx/>
              <a:uFillTx/>
              <a:latin typeface="Univers Condensed Light"/>
              <a:ea typeface="+mn-ea"/>
              <a:cs typeface="+mn-cs"/>
            </a:endParaRPr>
          </a:p>
          <a:p>
            <a:pPr marL="231775"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333333"/>
              </a:solidFill>
              <a:effectLst/>
              <a:uLnTx/>
              <a:uFillTx/>
              <a:latin typeface="Univers Condensed Light"/>
              <a:ea typeface="Calibri" panose="020F0502020204030204" pitchFamily="34" charset="0"/>
              <a:cs typeface="+mn-cs"/>
            </a:endParaRPr>
          </a:p>
          <a:p>
            <a:pPr marL="231775"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333333"/>
                </a:solidFill>
                <a:effectLst/>
                <a:uLnTx/>
                <a:uFillTx/>
                <a:latin typeface="Univers Condensed Light"/>
                <a:ea typeface="Calibri" panose="020F0502020204030204" pitchFamily="34" charset="0"/>
                <a:cs typeface="+mn-cs"/>
              </a:rPr>
              <a:t>~</a:t>
            </a:r>
            <a:r>
              <a:rPr kumimoji="0" lang="en-US" sz="2400" b="0" i="0" u="none" strike="noStrike" kern="1200" cap="none" spc="0" normalizeH="0" baseline="0" noProof="0" dirty="0">
                <a:ln>
                  <a:noFill/>
                </a:ln>
                <a:solidFill>
                  <a:srgbClr val="000000"/>
                </a:solidFill>
                <a:effectLst/>
                <a:uLnTx/>
                <a:uFillTx/>
                <a:latin typeface="Univers Condensed Light"/>
                <a:ea typeface="+mn-ea"/>
                <a:cs typeface="+mn-cs"/>
              </a:rPr>
              <a:t>29,000 miles of shoreline and coastal </a:t>
            </a:r>
            <a:r>
              <a:rPr kumimoji="0" lang="en-US" sz="2400" b="0" i="0" u="none" strike="noStrike" kern="1200" cap="none" spc="0" normalizeH="0" baseline="0" noProof="0" dirty="0" smtClean="0">
                <a:ln>
                  <a:noFill/>
                </a:ln>
                <a:solidFill>
                  <a:srgbClr val="000000"/>
                </a:solidFill>
                <a:effectLst/>
                <a:uLnTx/>
                <a:uFillTx/>
                <a:latin typeface="Univers Condensed Light"/>
                <a:ea typeface="+mn-ea"/>
                <a:cs typeface="+mn-cs"/>
              </a:rPr>
              <a:t>waters</a:t>
            </a:r>
            <a:endParaRPr kumimoji="0" lang="en-US" sz="2400" b="0" i="0" u="none" strike="noStrike" kern="1200" cap="none" spc="0" normalizeH="0" baseline="0" noProof="0" dirty="0">
              <a:ln>
                <a:noFill/>
              </a:ln>
              <a:solidFill>
                <a:srgbClr val="000000"/>
              </a:solidFill>
              <a:effectLst/>
              <a:uLnTx/>
              <a:uFillTx/>
              <a:latin typeface="Univers Condensed Light"/>
              <a:ea typeface="+mn-ea"/>
              <a:cs typeface="+mn-cs"/>
            </a:endParaRPr>
          </a:p>
          <a:p>
            <a:pPr marL="231775"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Univers Condensed Light"/>
              <a:ea typeface="+mn-ea"/>
              <a:cs typeface="+mn-cs"/>
            </a:endParaRPr>
          </a:p>
          <a:p>
            <a:pPr marL="231775"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Univers Condensed Light"/>
                <a:ea typeface="+mn-ea"/>
                <a:cs typeface="+mn-cs"/>
              </a:rPr>
              <a:t>Includes </a:t>
            </a:r>
            <a:r>
              <a:rPr kumimoji="0" lang="en-US" sz="2400" b="0" i="0" u="none" strike="noStrike" kern="1200" cap="none" spc="0" normalizeH="0" baseline="0" noProof="0" dirty="0">
                <a:ln>
                  <a:noFill/>
                </a:ln>
                <a:solidFill>
                  <a:srgbClr val="000000"/>
                </a:solidFill>
                <a:effectLst/>
                <a:uLnTx/>
                <a:uFillTx/>
                <a:latin typeface="Univers Condensed Light"/>
                <a:ea typeface="+mn-ea"/>
                <a:cs typeface="+mn-cs"/>
              </a:rPr>
              <a:t>a densely populated area with over 25% of the U.S. population</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000000"/>
              </a:solidFill>
              <a:effectLst/>
              <a:uLnTx/>
              <a:uFillTx/>
              <a:latin typeface="Univers Condensed Light"/>
              <a:ea typeface="+mn-ea"/>
              <a:cs typeface="+mn-cs"/>
            </a:endParaRPr>
          </a:p>
          <a:p>
            <a:pPr marL="231775"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Univers Condensed Ligh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Univers Condensed Light"/>
              <a:ea typeface="+mn-ea"/>
              <a:cs typeface="+mn-cs"/>
            </a:endParaRPr>
          </a:p>
          <a:p>
            <a:pPr marL="227013"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Univers Condensed Light"/>
              <a:ea typeface="+mn-ea"/>
              <a:cs typeface="+mn-cs"/>
            </a:endParaRPr>
          </a:p>
          <a:p>
            <a:pPr marL="2286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Univers Condensed Light"/>
              <a:ea typeface="+mn-ea"/>
              <a:cs typeface="+mn-cs"/>
            </a:endParaRPr>
          </a:p>
          <a:p>
            <a:pPr marL="2286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Univers Condensed Light"/>
              <a:ea typeface="+mn-ea"/>
              <a:cs typeface="+mn-cs"/>
            </a:endParaRPr>
          </a:p>
        </p:txBody>
      </p:sp>
    </p:spTree>
    <p:extLst>
      <p:ext uri="{BB962C8B-B14F-4D97-AF65-F5344CB8AC3E}">
        <p14:creationId xmlns:p14="http://schemas.microsoft.com/office/powerpoint/2010/main" val="4034604977"/>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195B070-1C6E-4FFA-A408-6238D57DC510}"/>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CE25EE23-24ED-4D1A-B01D-DC728C01264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1" name="Content Placeholder 10">
            <a:extLst>
              <a:ext uri="{FF2B5EF4-FFF2-40B4-BE49-F238E27FC236}">
                <a16:creationId xmlns:a16="http://schemas.microsoft.com/office/drawing/2014/main" id="{C2899CA2-0059-42FA-9440-DE3C927F705E}"/>
              </a:ext>
            </a:extLst>
          </p:cNvPr>
          <p:cNvSpPr>
            <a:spLocks noGrp="1"/>
          </p:cNvSpPr>
          <p:nvPr>
            <p:ph idx="1"/>
          </p:nvPr>
        </p:nvSpPr>
        <p:spPr/>
        <p:txBody>
          <a:bodyPr/>
          <a:lstStyle/>
          <a:p>
            <a:endParaRPr lang="en-US"/>
          </a:p>
        </p:txBody>
      </p:sp>
      <p:sp>
        <p:nvSpPr>
          <p:cNvPr id="13" name="TextBox 12">
            <a:extLst>
              <a:ext uri="{FF2B5EF4-FFF2-40B4-BE49-F238E27FC236}">
                <a16:creationId xmlns:a16="http://schemas.microsoft.com/office/drawing/2014/main" id="{92858395-2666-40B2-84DD-84EC950CE30D}"/>
              </a:ext>
            </a:extLst>
          </p:cNvPr>
          <p:cNvSpPr txBox="1"/>
          <p:nvPr/>
        </p:nvSpPr>
        <p:spPr>
          <a:xfrm>
            <a:off x="8591550" y="5048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Univers Condensed Light"/>
              <a:ea typeface="+mn-ea"/>
              <a:cs typeface="+mn-cs"/>
            </a:endParaRPr>
          </a:p>
        </p:txBody>
      </p:sp>
      <p:sp>
        <p:nvSpPr>
          <p:cNvPr id="17" name="Picture Placeholder 11">
            <a:extLst>
              <a:ext uri="{FF2B5EF4-FFF2-40B4-BE49-F238E27FC236}">
                <a16:creationId xmlns:a16="http://schemas.microsoft.com/office/drawing/2014/main" id="{9584A369-0BF0-4304-977B-9A211D401044}"/>
              </a:ext>
            </a:extLst>
          </p:cNvPr>
          <p:cNvSpPr txBox="1">
            <a:spLocks/>
          </p:cNvSpPr>
          <p:nvPr/>
        </p:nvSpPr>
        <p:spPr>
          <a:xfrm>
            <a:off x="8090452" y="0"/>
            <a:ext cx="4101548" cy="6858000"/>
          </a:xfrm>
          <a:prstGeom prst="rect">
            <a:avLst/>
          </a:prstGeom>
          <a:solidFill>
            <a:schemeClr val="accent1"/>
          </a:solidFill>
        </p:spPr>
        <p:txBody>
          <a:bodyPr vert="horz" lIns="91440" tIns="45720" rIns="91440" bIns="45720" rtlCol="0" anchor="t">
            <a:noAutofit/>
          </a:bodyPr>
          <a:lstStyle/>
          <a:p>
            <a:pPr marL="2286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srgbClr val="000000"/>
              </a:solidFill>
              <a:effectLst/>
              <a:uLnTx/>
              <a:uFillTx/>
              <a:latin typeface="Univers Condensed Light"/>
              <a:ea typeface="+mn-ea"/>
              <a:cs typeface="+mn-cs"/>
            </a:endParaRPr>
          </a:p>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Univers Condensed Light"/>
                <a:ea typeface="+mn-ea"/>
                <a:cs typeface="+mn-cs"/>
              </a:rPr>
              <a:t>39 </a:t>
            </a:r>
            <a:r>
              <a:rPr kumimoji="0" lang="en-US" sz="2400" b="1" i="0" u="none" strike="noStrike" kern="1200" cap="none" spc="0" normalizeH="0" baseline="0" noProof="0" dirty="0">
                <a:ln>
                  <a:noFill/>
                </a:ln>
                <a:solidFill>
                  <a:srgbClr val="000000"/>
                </a:solidFill>
                <a:effectLst/>
                <a:uLnTx/>
                <a:uFillTx/>
                <a:latin typeface="Univers Condensed Light"/>
                <a:ea typeface="+mn-ea"/>
                <a:cs typeface="+mn-cs"/>
              </a:rPr>
              <a:t>Partners</a:t>
            </a:r>
            <a:r>
              <a:rPr kumimoji="0" lang="en-US" sz="2400" b="0" i="0" u="none" strike="noStrike" kern="1200" cap="none" spc="0" normalizeH="0" baseline="0" noProof="0" dirty="0">
                <a:ln>
                  <a:noFill/>
                </a:ln>
                <a:solidFill>
                  <a:srgbClr val="000000"/>
                </a:solidFill>
                <a:effectLst/>
                <a:uLnTx/>
                <a:uFillTx/>
                <a:latin typeface="Univers Condensed Light"/>
                <a:ea typeface="+mn-ea"/>
                <a:cs typeface="+mn-cs"/>
              </a:rPr>
              <a:t>:</a:t>
            </a:r>
          </a:p>
          <a:p>
            <a:pPr marL="2286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Univers Condensed Light"/>
              <a:ea typeface="+mn-ea"/>
              <a:cs typeface="+mn-cs"/>
            </a:endParaRPr>
          </a:p>
          <a:p>
            <a:pPr marL="5715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000000"/>
                </a:solidFill>
                <a:effectLst/>
                <a:uLnTx/>
                <a:uFillTx/>
                <a:latin typeface="Univers Condensed Light"/>
                <a:ea typeface="+mn-ea"/>
                <a:cs typeface="+mn-cs"/>
              </a:rPr>
              <a:t>Mid-Atlantic Fishery Management Council</a:t>
            </a:r>
          </a:p>
          <a:p>
            <a:pPr marL="228600" marR="0" lvl="1"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Univers Condensed Light"/>
              <a:ea typeface="+mn-ea"/>
              <a:cs typeface="+mn-cs"/>
            </a:endParaRPr>
          </a:p>
          <a:p>
            <a:pPr marL="5715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000000"/>
                </a:solidFill>
                <a:effectLst/>
                <a:uLnTx/>
                <a:uFillTx/>
                <a:latin typeface="Univers Condensed Light"/>
                <a:ea typeface="+mn-ea"/>
                <a:cs typeface="+mn-cs"/>
              </a:rPr>
              <a:t>RI Dept. of Environmental Management</a:t>
            </a:r>
          </a:p>
          <a:p>
            <a:pPr marL="228600" marR="0" lvl="1"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Univers Condensed Light"/>
              <a:ea typeface="+mn-ea"/>
              <a:cs typeface="+mn-cs"/>
            </a:endParaRPr>
          </a:p>
          <a:p>
            <a:pPr marL="5715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000000"/>
                </a:solidFill>
                <a:effectLst/>
                <a:uLnTx/>
                <a:uFillTx/>
                <a:latin typeface="Univers Condensed Light"/>
                <a:ea typeface="+mn-ea"/>
                <a:cs typeface="+mn-cs"/>
              </a:rPr>
              <a:t>New England Fishery Management Council</a:t>
            </a:r>
          </a:p>
          <a:p>
            <a:pPr marL="228600" marR="0" lvl="1"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Univers Condensed Light"/>
              <a:ea typeface="+mn-ea"/>
              <a:cs typeface="+mn-cs"/>
            </a:endParaRPr>
          </a:p>
          <a:p>
            <a:pPr marL="5715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000000"/>
                </a:solidFill>
                <a:effectLst/>
                <a:uLnTx/>
                <a:uFillTx/>
                <a:latin typeface="Univers Condensed Light"/>
                <a:ea typeface="+mn-ea"/>
                <a:cs typeface="+mn-cs"/>
              </a:rPr>
              <a:t>NH Fish and Game</a:t>
            </a:r>
          </a:p>
          <a:p>
            <a:pPr marL="228600" marR="0" lvl="1"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Univers Condensed Light"/>
              <a:ea typeface="+mn-ea"/>
              <a:cs typeface="+mn-cs"/>
            </a:endParaRPr>
          </a:p>
          <a:p>
            <a:pPr marL="5715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000000"/>
                </a:solidFill>
                <a:effectLst/>
                <a:uLnTx/>
                <a:uFillTx/>
                <a:latin typeface="Univers Condensed Light"/>
                <a:ea typeface="+mn-ea"/>
                <a:cs typeface="+mn-cs"/>
              </a:rPr>
              <a:t>Fly Fishers International</a:t>
            </a:r>
          </a:p>
          <a:p>
            <a:pPr marL="228600" marR="0" lvl="1"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Univers Condensed Light"/>
              <a:ea typeface="+mn-ea"/>
              <a:cs typeface="+mn-cs"/>
            </a:endParaRPr>
          </a:p>
          <a:p>
            <a:pPr marL="5715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000000"/>
                </a:solidFill>
                <a:effectLst/>
                <a:uLnTx/>
                <a:uFillTx/>
                <a:latin typeface="Univers Condensed Light"/>
                <a:ea typeface="+mn-ea"/>
                <a:cs typeface="+mn-cs"/>
              </a:rPr>
              <a:t>Houlton Band of Maliseet Indians</a:t>
            </a:r>
          </a:p>
          <a:p>
            <a:pPr marL="5715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000000"/>
              </a:solidFill>
              <a:effectLst/>
              <a:uLnTx/>
              <a:uFillTx/>
              <a:latin typeface="Univers Condensed Light"/>
              <a:ea typeface="+mn-ea"/>
              <a:cs typeface="+mn-cs"/>
            </a:endParaRPr>
          </a:p>
          <a:p>
            <a:pPr marL="5715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000000"/>
                </a:solidFill>
                <a:effectLst/>
                <a:uLnTx/>
                <a:uFillTx/>
                <a:latin typeface="Univers Condensed Light"/>
                <a:ea typeface="+mn-ea"/>
                <a:cs typeface="+mn-cs"/>
              </a:rPr>
              <a:t>Ducks Unlimited</a:t>
            </a:r>
          </a:p>
          <a:p>
            <a:pPr marL="228600" marR="0" lvl="1"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Univers Condensed Light"/>
              <a:ea typeface="+mn-ea"/>
              <a:cs typeface="+mn-cs"/>
            </a:endParaRPr>
          </a:p>
          <a:p>
            <a:pPr marL="5715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000000"/>
                </a:solidFill>
                <a:effectLst/>
                <a:uLnTx/>
                <a:uFillTx/>
                <a:latin typeface="Univers Condensed Light"/>
                <a:ea typeface="+mn-ea"/>
                <a:cs typeface="+mn-cs"/>
              </a:rPr>
              <a:t>The </a:t>
            </a:r>
            <a:r>
              <a:rPr kumimoji="0" lang="en-US" sz="2300" b="0" i="0" u="none" strike="noStrike" kern="1200" cap="none" spc="0" normalizeH="0" baseline="0" noProof="0" dirty="0" smtClean="0">
                <a:ln>
                  <a:noFill/>
                </a:ln>
                <a:solidFill>
                  <a:srgbClr val="000000"/>
                </a:solidFill>
                <a:effectLst/>
                <a:uLnTx/>
                <a:uFillTx/>
                <a:latin typeface="Univers Condensed Light"/>
                <a:ea typeface="+mn-ea"/>
                <a:cs typeface="+mn-cs"/>
              </a:rPr>
              <a:t>Nature</a:t>
            </a:r>
            <a:r>
              <a:rPr kumimoji="0" lang="en-US" sz="2300" b="0" i="0" u="none" strike="noStrike" kern="1200" cap="none" spc="0" normalizeH="0" noProof="0" dirty="0" smtClean="0">
                <a:ln>
                  <a:noFill/>
                </a:ln>
                <a:solidFill>
                  <a:srgbClr val="000000"/>
                </a:solidFill>
                <a:effectLst/>
                <a:uLnTx/>
                <a:uFillTx/>
                <a:latin typeface="Univers Condensed Light"/>
                <a:ea typeface="+mn-ea"/>
                <a:cs typeface="+mn-cs"/>
              </a:rPr>
              <a:t> </a:t>
            </a:r>
            <a:r>
              <a:rPr kumimoji="0" lang="en-US" sz="2300" b="0" i="0" u="none" strike="noStrike" kern="1200" cap="none" spc="0" normalizeH="0" baseline="0" noProof="0" dirty="0" smtClean="0">
                <a:ln>
                  <a:noFill/>
                </a:ln>
                <a:solidFill>
                  <a:srgbClr val="000000"/>
                </a:solidFill>
                <a:effectLst/>
                <a:uLnTx/>
                <a:uFillTx/>
                <a:latin typeface="Univers Condensed Light"/>
                <a:ea typeface="+mn-ea"/>
                <a:cs typeface="+mn-cs"/>
              </a:rPr>
              <a:t>Conservancy</a:t>
            </a:r>
            <a:endParaRPr kumimoji="0" lang="en-US" sz="2300" b="0" i="0" u="none" strike="noStrike" kern="1200" cap="none" spc="0" normalizeH="0" baseline="0" noProof="0" dirty="0">
              <a:ln>
                <a:noFill/>
              </a:ln>
              <a:solidFill>
                <a:srgbClr val="000000"/>
              </a:solidFill>
              <a:effectLst/>
              <a:uLnTx/>
              <a:uFillTx/>
              <a:latin typeface="Univers Condensed Light"/>
              <a:ea typeface="+mn-ea"/>
              <a:cs typeface="+mn-cs"/>
            </a:endParaRPr>
          </a:p>
          <a:p>
            <a:pPr marL="228600" marR="0" lvl="1"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Univers Condensed Light"/>
              <a:ea typeface="+mn-ea"/>
              <a:cs typeface="+mn-cs"/>
            </a:endParaRPr>
          </a:p>
          <a:p>
            <a:pPr marL="5715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srgbClr val="000000"/>
              </a:solidFill>
              <a:effectLst/>
              <a:uLnTx/>
              <a:uFillTx/>
              <a:latin typeface="Univers Condensed Light"/>
              <a:ea typeface="+mn-ea"/>
              <a:cs typeface="+mn-cs"/>
            </a:endParaRPr>
          </a:p>
          <a:p>
            <a:pPr marL="228600" marR="0" lvl="1"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Univers Condensed Light"/>
              <a:ea typeface="+mn-ea"/>
              <a:cs typeface="+mn-cs"/>
            </a:endParaRPr>
          </a:p>
        </p:txBody>
      </p:sp>
      <p:pic>
        <p:nvPicPr>
          <p:cNvPr id="3" name="Picture 2">
            <a:extLst>
              <a:ext uri="{FF2B5EF4-FFF2-40B4-BE49-F238E27FC236}">
                <a16:creationId xmlns:a16="http://schemas.microsoft.com/office/drawing/2014/main" id="{04FE21CA-75EA-4ED8-AB3F-352EF4ADD1D0}"/>
              </a:ext>
            </a:extLst>
          </p:cNvPr>
          <p:cNvPicPr>
            <a:picLocks noChangeAspect="1"/>
          </p:cNvPicPr>
          <p:nvPr/>
        </p:nvPicPr>
        <p:blipFill>
          <a:blip r:embed="rId3"/>
          <a:stretch>
            <a:fillRect/>
          </a:stretch>
        </p:blipFill>
        <p:spPr>
          <a:xfrm>
            <a:off x="925286" y="852289"/>
            <a:ext cx="6291943" cy="4940487"/>
          </a:xfrm>
          <a:prstGeom prst="rect">
            <a:avLst/>
          </a:prstGeom>
        </p:spPr>
      </p:pic>
    </p:spTree>
    <p:extLst>
      <p:ext uri="{BB962C8B-B14F-4D97-AF65-F5344CB8AC3E}">
        <p14:creationId xmlns:p14="http://schemas.microsoft.com/office/powerpoint/2010/main" val="2660700179"/>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25EE23-24ED-4D1A-B01D-DC728C01264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92858395-2666-40B2-84DD-84EC950CE30D}"/>
              </a:ext>
            </a:extLst>
          </p:cNvPr>
          <p:cNvSpPr txBox="1"/>
          <p:nvPr/>
        </p:nvSpPr>
        <p:spPr>
          <a:xfrm>
            <a:off x="8591550" y="5048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Univers Condensed Light"/>
              <a:ea typeface="+mn-ea"/>
              <a:cs typeface="+mn-cs"/>
            </a:endParaRPr>
          </a:p>
        </p:txBody>
      </p:sp>
      <p:sp>
        <p:nvSpPr>
          <p:cNvPr id="17" name="Picture Placeholder 11">
            <a:extLst>
              <a:ext uri="{FF2B5EF4-FFF2-40B4-BE49-F238E27FC236}">
                <a16:creationId xmlns:a16="http://schemas.microsoft.com/office/drawing/2014/main" id="{9584A369-0BF0-4304-977B-9A211D401044}"/>
              </a:ext>
            </a:extLst>
          </p:cNvPr>
          <p:cNvSpPr txBox="1">
            <a:spLocks/>
          </p:cNvSpPr>
          <p:nvPr/>
        </p:nvSpPr>
        <p:spPr>
          <a:xfrm>
            <a:off x="8296656" y="0"/>
            <a:ext cx="3895344" cy="6858000"/>
          </a:xfrm>
          <a:prstGeom prst="rect">
            <a:avLst/>
          </a:prstGeom>
          <a:solidFill>
            <a:schemeClr val="accent1"/>
          </a:solidFill>
        </p:spPr>
        <p:txBody>
          <a:bodyPr vert="horz" lIns="91440" tIns="45720" rIns="91440" bIns="45720" rtlCol="0" anchor="t">
            <a:noAutofit/>
          </a:bodyPr>
          <a:lstStyle/>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Univers Condensed Light"/>
                <a:ea typeface="+mn-ea"/>
                <a:cs typeface="+mn-cs"/>
              </a:rPr>
              <a:t>Financial </a:t>
            </a:r>
            <a:r>
              <a:rPr kumimoji="0" lang="en-US" sz="2800" b="0" i="0" u="none" strike="noStrike" kern="1200" cap="none" spc="0" normalizeH="0" baseline="0" noProof="0" dirty="0">
                <a:ln>
                  <a:noFill/>
                </a:ln>
                <a:solidFill>
                  <a:srgbClr val="000000"/>
                </a:solidFill>
                <a:effectLst/>
                <a:uLnTx/>
                <a:uFillTx/>
                <a:latin typeface="Univers Condensed Light"/>
                <a:ea typeface="+mn-ea"/>
                <a:cs typeface="+mn-cs"/>
              </a:rPr>
              <a:t>&amp; Administrative support provided by</a:t>
            </a:r>
          </a:p>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Univers Condensed Light"/>
                <a:ea typeface="+mn-ea"/>
                <a:cs typeface="+mn-cs"/>
              </a:rPr>
              <a:t> </a:t>
            </a:r>
          </a:p>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Univers Condensed Light"/>
                <a:ea typeface="+mn-ea"/>
                <a:cs typeface="+mn-cs"/>
              </a:rPr>
              <a:t>Atlantic States Marine Fisheries Commission</a:t>
            </a:r>
          </a:p>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Univers Condensed Light"/>
                <a:ea typeface="+mn-ea"/>
                <a:cs typeface="+mn-cs"/>
              </a:rPr>
              <a:t>Arlington, VA</a:t>
            </a:r>
            <a:endParaRPr kumimoji="0" lang="en-US" sz="2800" b="1" i="0" u="none" strike="noStrike" kern="1200" cap="none" spc="0" normalizeH="0" baseline="0" noProof="0" dirty="0">
              <a:ln>
                <a:noFill/>
              </a:ln>
              <a:solidFill>
                <a:srgbClr val="000000"/>
              </a:solidFill>
              <a:effectLst/>
              <a:uLnTx/>
              <a:uFillTx/>
              <a:latin typeface="Univers Condensed Light"/>
              <a:ea typeface="+mn-ea"/>
              <a:cs typeface="+mn-cs"/>
            </a:endParaRPr>
          </a:p>
          <a:p>
            <a:pPr marL="2286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Univers Condensed Light"/>
              <a:ea typeface="+mn-ea"/>
              <a:cs typeface="+mn-cs"/>
            </a:endParaRPr>
          </a:p>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Univers Condensed Light"/>
                <a:ea typeface="+mn-ea"/>
                <a:cs typeface="+mn-cs"/>
              </a:rPr>
              <a:t>U.S. Fish and Wildlife Service</a:t>
            </a:r>
          </a:p>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Univers Condensed Light"/>
                <a:ea typeface="+mn-ea"/>
                <a:cs typeface="+mn-cs"/>
              </a:rPr>
              <a:t>Regional Office</a:t>
            </a:r>
          </a:p>
          <a:p>
            <a:pPr marL="2286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Univers Condensed Light"/>
              <a:ea typeface="+mn-ea"/>
              <a:cs typeface="+mn-cs"/>
            </a:endParaRPr>
          </a:p>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Univers Condensed Light"/>
                <a:ea typeface="+mn-ea"/>
                <a:cs typeface="+mn-cs"/>
              </a:rPr>
              <a:t>National Fish Habitat Partnership</a:t>
            </a:r>
          </a:p>
          <a:p>
            <a:pPr marL="2286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Univers Condensed Light"/>
              <a:ea typeface="+mn-ea"/>
              <a:cs typeface="+mn-cs"/>
            </a:endParaRPr>
          </a:p>
        </p:txBody>
      </p:sp>
      <p:pic>
        <p:nvPicPr>
          <p:cNvPr id="4" name="Content Placeholder 3">
            <a:extLst>
              <a:ext uri="{FF2B5EF4-FFF2-40B4-BE49-F238E27FC236}">
                <a16:creationId xmlns:a16="http://schemas.microsoft.com/office/drawing/2014/main" id="{166473AF-FD3F-4D93-A042-6EB1FDF9B8BE}"/>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1033014" y="1826265"/>
            <a:ext cx="6070295" cy="3007164"/>
          </a:xfrm>
          <a:prstGeom prst="rect">
            <a:avLst/>
          </a:prstGeom>
          <a:ln w="19050" cap="sq">
            <a:solidFill>
              <a:srgbClr val="000000"/>
            </a:solidFill>
            <a:miter lim="800000"/>
          </a:ln>
          <a:effectLst>
            <a:outerShdw blurRad="57150" dist="50800" dir="2700000" algn="tl" rotWithShape="0">
              <a:srgbClr val="000000">
                <a:alpha val="40000"/>
              </a:srgbClr>
            </a:outerShdw>
          </a:effectLst>
        </p:spPr>
      </p:pic>
      <p:sp>
        <p:nvSpPr>
          <p:cNvPr id="6" name="TextBox 5">
            <a:extLst>
              <a:ext uri="{FF2B5EF4-FFF2-40B4-BE49-F238E27FC236}">
                <a16:creationId xmlns:a16="http://schemas.microsoft.com/office/drawing/2014/main" id="{A79A5D7E-3E53-4DA8-80C7-0C9C1FE19952}"/>
              </a:ext>
            </a:extLst>
          </p:cNvPr>
          <p:cNvSpPr txBox="1"/>
          <p:nvPr/>
        </p:nvSpPr>
        <p:spPr>
          <a:xfrm>
            <a:off x="944879" y="4843477"/>
            <a:ext cx="423545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Univers Condensed Light"/>
                <a:ea typeface="+mn-ea"/>
                <a:cs typeface="+mn-cs"/>
              </a:rPr>
              <a:t>Summer 2023 Steering Committee Meeting: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Univers Condensed Light"/>
                <a:ea typeface="+mn-ea"/>
                <a:cs typeface="+mn-cs"/>
              </a:rPr>
              <a:t>John Heinz National Wildlife Refuge, Philadelphia, PA </a:t>
            </a:r>
          </a:p>
        </p:txBody>
      </p:sp>
    </p:spTree>
    <p:extLst>
      <p:ext uri="{BB962C8B-B14F-4D97-AF65-F5344CB8AC3E}">
        <p14:creationId xmlns:p14="http://schemas.microsoft.com/office/powerpoint/2010/main" val="774386843"/>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2FB535C-193C-A224-7CC4-244C2D7B4F5A}"/>
              </a:ext>
            </a:extLst>
          </p:cNvPr>
          <p:cNvSpPr/>
          <p:nvPr/>
        </p:nvSpPr>
        <p:spPr>
          <a:xfrm>
            <a:off x="1" y="1714500"/>
            <a:ext cx="12192000" cy="43713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Univers Condensed Light"/>
              <a:ea typeface="+mn-ea"/>
              <a:cs typeface="+mn-cs"/>
            </a:endParaRPr>
          </a:p>
        </p:txBody>
      </p:sp>
      <p:sp>
        <p:nvSpPr>
          <p:cNvPr id="2" name="Title 1">
            <a:extLst>
              <a:ext uri="{FF2B5EF4-FFF2-40B4-BE49-F238E27FC236}">
                <a16:creationId xmlns:a16="http://schemas.microsoft.com/office/drawing/2014/main" id="{1C8945C2-3E85-4FF8-AC93-6B85C8D65FE8}"/>
              </a:ext>
            </a:extLst>
          </p:cNvPr>
          <p:cNvSpPr>
            <a:spLocks noGrp="1"/>
          </p:cNvSpPr>
          <p:nvPr>
            <p:ph type="title"/>
          </p:nvPr>
        </p:nvSpPr>
        <p:spPr/>
        <p:txBody>
          <a:bodyPr/>
          <a:lstStyle/>
          <a:p>
            <a:r>
              <a:rPr lang="en-US" dirty="0"/>
              <a:t>Priority Habitats</a:t>
            </a:r>
          </a:p>
        </p:txBody>
      </p:sp>
      <p:sp>
        <p:nvSpPr>
          <p:cNvPr id="3" name="Content Placeholder 2">
            <a:extLst>
              <a:ext uri="{FF2B5EF4-FFF2-40B4-BE49-F238E27FC236}">
                <a16:creationId xmlns:a16="http://schemas.microsoft.com/office/drawing/2014/main" id="{579514BA-CCAF-4DA1-989A-1D5B38CADB62}"/>
              </a:ext>
            </a:extLst>
          </p:cNvPr>
          <p:cNvSpPr>
            <a:spLocks noGrp="1"/>
          </p:cNvSpPr>
          <p:nvPr>
            <p:ph idx="1"/>
          </p:nvPr>
        </p:nvSpPr>
        <p:spPr>
          <a:xfrm>
            <a:off x="2618795" y="4253530"/>
            <a:ext cx="2260351" cy="1190400"/>
          </a:xfrm>
        </p:spPr>
        <p:txBody>
          <a:bodyPr/>
          <a:lstStyle/>
          <a:p>
            <a:pPr marL="0" indent="0">
              <a:buNone/>
            </a:pPr>
            <a:r>
              <a:rPr lang="en-US" dirty="0"/>
              <a:t>Submerged Aquatic Vegetation</a:t>
            </a:r>
          </a:p>
        </p:txBody>
      </p:sp>
      <p:sp>
        <p:nvSpPr>
          <p:cNvPr id="4" name="Slide Number Placeholder 3">
            <a:extLst>
              <a:ext uri="{FF2B5EF4-FFF2-40B4-BE49-F238E27FC236}">
                <a16:creationId xmlns:a16="http://schemas.microsoft.com/office/drawing/2014/main" id="{32B54924-13E6-419C-8B25-5F31DA608161}"/>
              </a:ext>
            </a:extLst>
          </p:cNvPr>
          <p:cNvSpPr>
            <a:spLocks noGrp="1"/>
          </p:cNvSpPr>
          <p:nvPr>
            <p:ph type="sldNum" sz="quarter" idx="12"/>
          </p:nvPr>
        </p:nvSpPr>
        <p:spPr/>
        <p:txBody>
          <a:bodyPr/>
          <a:lstStyle/>
          <a:p>
            <a:fld id="{8D0AFDD5-844D-364D-8AEC-50CF4D36D55D}" type="slidenum">
              <a:rPr lang="en-US" noProof="0" smtClean="0"/>
              <a:t>7</a:t>
            </a:fld>
            <a:endParaRPr lang="en-US" noProof="0"/>
          </a:p>
        </p:txBody>
      </p:sp>
      <p:sp>
        <p:nvSpPr>
          <p:cNvPr id="5" name="Footer Placeholder 4">
            <a:extLst>
              <a:ext uri="{FF2B5EF4-FFF2-40B4-BE49-F238E27FC236}">
                <a16:creationId xmlns:a16="http://schemas.microsoft.com/office/drawing/2014/main" id="{7DACE6F5-DA5A-48B1-9839-38A866FF4A0D}"/>
              </a:ext>
            </a:extLst>
          </p:cNvPr>
          <p:cNvSpPr>
            <a:spLocks noGrp="1"/>
          </p:cNvSpPr>
          <p:nvPr>
            <p:ph type="ftr" sz="quarter" idx="11"/>
          </p:nvPr>
        </p:nvSpPr>
        <p:spPr/>
        <p:txBody>
          <a:bodyPr/>
          <a:lstStyle/>
          <a:p>
            <a:r>
              <a:rPr lang="en-US" noProof="0" dirty="0"/>
              <a:t>ACFHP: Making the Connection</a:t>
            </a:r>
          </a:p>
        </p:txBody>
      </p:sp>
      <p:sp>
        <p:nvSpPr>
          <p:cNvPr id="6" name="Date Placeholder 5">
            <a:extLst>
              <a:ext uri="{FF2B5EF4-FFF2-40B4-BE49-F238E27FC236}">
                <a16:creationId xmlns:a16="http://schemas.microsoft.com/office/drawing/2014/main" id="{5691F6CF-31BC-4098-94A7-1A1B2BF16AAE}"/>
              </a:ext>
            </a:extLst>
          </p:cNvPr>
          <p:cNvSpPr>
            <a:spLocks noGrp="1"/>
          </p:cNvSpPr>
          <p:nvPr>
            <p:ph type="dt" sz="half" idx="10"/>
          </p:nvPr>
        </p:nvSpPr>
        <p:spPr/>
        <p:txBody>
          <a:bodyPr/>
          <a:lstStyle/>
          <a:p>
            <a:r>
              <a:rPr lang="en-US" noProof="0" dirty="0"/>
              <a:t>2025</a:t>
            </a:r>
          </a:p>
        </p:txBody>
      </p:sp>
      <p:pic>
        <p:nvPicPr>
          <p:cNvPr id="7" name="Picture 6">
            <a:extLst>
              <a:ext uri="{FF2B5EF4-FFF2-40B4-BE49-F238E27FC236}">
                <a16:creationId xmlns:a16="http://schemas.microsoft.com/office/drawing/2014/main" id="{B17B0CA7-84AC-44E0-A707-1F28F6D5539F}"/>
              </a:ext>
            </a:extLst>
          </p:cNvPr>
          <p:cNvPicPr>
            <a:picLocks noChangeAspect="1"/>
          </p:cNvPicPr>
          <p:nvPr/>
        </p:nvPicPr>
        <p:blipFill>
          <a:blip r:embed="rId3"/>
          <a:stretch>
            <a:fillRect/>
          </a:stretch>
        </p:blipFill>
        <p:spPr>
          <a:xfrm>
            <a:off x="2621754" y="1982252"/>
            <a:ext cx="2260351" cy="2260351"/>
          </a:xfrm>
          <a:prstGeom prst="rect">
            <a:avLst/>
          </a:prstGeom>
        </p:spPr>
      </p:pic>
      <p:pic>
        <p:nvPicPr>
          <p:cNvPr id="8" name="Picture 7">
            <a:extLst>
              <a:ext uri="{FF2B5EF4-FFF2-40B4-BE49-F238E27FC236}">
                <a16:creationId xmlns:a16="http://schemas.microsoft.com/office/drawing/2014/main" id="{55BF8621-4E3B-4D6C-B085-36C179E9CD56}"/>
              </a:ext>
            </a:extLst>
          </p:cNvPr>
          <p:cNvPicPr>
            <a:picLocks noChangeAspect="1"/>
          </p:cNvPicPr>
          <p:nvPr/>
        </p:nvPicPr>
        <p:blipFill>
          <a:blip r:embed="rId4"/>
          <a:stretch>
            <a:fillRect/>
          </a:stretch>
        </p:blipFill>
        <p:spPr>
          <a:xfrm>
            <a:off x="313866" y="1982252"/>
            <a:ext cx="2260351" cy="2260351"/>
          </a:xfrm>
          <a:prstGeom prst="rect">
            <a:avLst/>
          </a:prstGeom>
        </p:spPr>
      </p:pic>
      <p:pic>
        <p:nvPicPr>
          <p:cNvPr id="9" name="Picture 4" descr="Shutterstock salt marsh">
            <a:extLst>
              <a:ext uri="{FF2B5EF4-FFF2-40B4-BE49-F238E27FC236}">
                <a16:creationId xmlns:a16="http://schemas.microsoft.com/office/drawing/2014/main" id="{67997590-0F61-4DA9-94EF-78782C2449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1577" y="1993179"/>
            <a:ext cx="2260351" cy="22603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08129E6-90CA-4E91-A252-5D2B5FB95478}"/>
              </a:ext>
            </a:extLst>
          </p:cNvPr>
          <p:cNvPicPr>
            <a:picLocks noChangeAspect="1"/>
          </p:cNvPicPr>
          <p:nvPr/>
        </p:nvPicPr>
        <p:blipFill>
          <a:blip r:embed="rId6"/>
          <a:stretch>
            <a:fillRect/>
          </a:stretch>
        </p:blipFill>
        <p:spPr>
          <a:xfrm>
            <a:off x="9546506" y="1993179"/>
            <a:ext cx="2260351" cy="2260351"/>
          </a:xfrm>
          <a:prstGeom prst="rect">
            <a:avLst/>
          </a:prstGeom>
        </p:spPr>
      </p:pic>
      <p:pic>
        <p:nvPicPr>
          <p:cNvPr id="11" name="Picture 10">
            <a:extLst>
              <a:ext uri="{FF2B5EF4-FFF2-40B4-BE49-F238E27FC236}">
                <a16:creationId xmlns:a16="http://schemas.microsoft.com/office/drawing/2014/main" id="{6167E128-288B-4348-8B07-16FE2CB5A1B1}"/>
              </a:ext>
            </a:extLst>
          </p:cNvPr>
          <p:cNvPicPr>
            <a:picLocks noChangeAspect="1"/>
          </p:cNvPicPr>
          <p:nvPr/>
        </p:nvPicPr>
        <p:blipFill>
          <a:blip r:embed="rId7"/>
          <a:stretch>
            <a:fillRect/>
          </a:stretch>
        </p:blipFill>
        <p:spPr>
          <a:xfrm>
            <a:off x="4929642" y="1993179"/>
            <a:ext cx="2260351" cy="2260351"/>
          </a:xfrm>
          <a:prstGeom prst="rect">
            <a:avLst/>
          </a:prstGeom>
        </p:spPr>
      </p:pic>
      <p:sp>
        <p:nvSpPr>
          <p:cNvPr id="12" name="Content Placeholder 2">
            <a:extLst>
              <a:ext uri="{FF2B5EF4-FFF2-40B4-BE49-F238E27FC236}">
                <a16:creationId xmlns:a16="http://schemas.microsoft.com/office/drawing/2014/main" id="{55FA684B-156B-41FF-81D3-0BB41B01EEE3}"/>
              </a:ext>
            </a:extLst>
          </p:cNvPr>
          <p:cNvSpPr txBox="1">
            <a:spLocks/>
          </p:cNvSpPr>
          <p:nvPr/>
        </p:nvSpPr>
        <p:spPr>
          <a:xfrm>
            <a:off x="310907" y="4242603"/>
            <a:ext cx="2260351" cy="4608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Riverine Bottom</a:t>
            </a:r>
          </a:p>
        </p:txBody>
      </p:sp>
      <p:sp>
        <p:nvSpPr>
          <p:cNvPr id="13" name="Content Placeholder 2">
            <a:extLst>
              <a:ext uri="{FF2B5EF4-FFF2-40B4-BE49-F238E27FC236}">
                <a16:creationId xmlns:a16="http://schemas.microsoft.com/office/drawing/2014/main" id="{2BDB8D44-B684-436D-B488-BDB65B667B21}"/>
              </a:ext>
            </a:extLst>
          </p:cNvPr>
          <p:cNvSpPr txBox="1">
            <a:spLocks/>
          </p:cNvSpPr>
          <p:nvPr/>
        </p:nvSpPr>
        <p:spPr>
          <a:xfrm>
            <a:off x="4929642" y="4242603"/>
            <a:ext cx="2260351" cy="1190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Marine &amp; Estuarine Shellfish Beds</a:t>
            </a:r>
          </a:p>
        </p:txBody>
      </p:sp>
      <p:sp>
        <p:nvSpPr>
          <p:cNvPr id="14" name="Content Placeholder 2">
            <a:extLst>
              <a:ext uri="{FF2B5EF4-FFF2-40B4-BE49-F238E27FC236}">
                <a16:creationId xmlns:a16="http://schemas.microsoft.com/office/drawing/2014/main" id="{D115CDA8-DBFB-413D-AA95-7858A4F205A4}"/>
              </a:ext>
            </a:extLst>
          </p:cNvPr>
          <p:cNvSpPr txBox="1">
            <a:spLocks/>
          </p:cNvSpPr>
          <p:nvPr/>
        </p:nvSpPr>
        <p:spPr>
          <a:xfrm>
            <a:off x="9543547" y="4242603"/>
            <a:ext cx="2260351" cy="1190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Coral and Live/Hard Bottom</a:t>
            </a:r>
          </a:p>
        </p:txBody>
      </p:sp>
      <p:sp>
        <p:nvSpPr>
          <p:cNvPr id="15" name="Content Placeholder 2">
            <a:extLst>
              <a:ext uri="{FF2B5EF4-FFF2-40B4-BE49-F238E27FC236}">
                <a16:creationId xmlns:a16="http://schemas.microsoft.com/office/drawing/2014/main" id="{EF5BB636-332D-4DB3-BDA0-E22189CB08CD}"/>
              </a:ext>
            </a:extLst>
          </p:cNvPr>
          <p:cNvSpPr txBox="1">
            <a:spLocks/>
          </p:cNvSpPr>
          <p:nvPr/>
        </p:nvSpPr>
        <p:spPr>
          <a:xfrm>
            <a:off x="7234571" y="4242466"/>
            <a:ext cx="2260351" cy="1190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Tidal Vegetation</a:t>
            </a:r>
          </a:p>
        </p:txBody>
      </p:sp>
      <p:grpSp>
        <p:nvGrpSpPr>
          <p:cNvPr id="24" name="Group 23">
            <a:extLst>
              <a:ext uri="{FF2B5EF4-FFF2-40B4-BE49-F238E27FC236}">
                <a16:creationId xmlns:a16="http://schemas.microsoft.com/office/drawing/2014/main" id="{CC1213FE-09F4-4F90-A362-B6E8718481E1}"/>
              </a:ext>
            </a:extLst>
          </p:cNvPr>
          <p:cNvGrpSpPr/>
          <p:nvPr/>
        </p:nvGrpSpPr>
        <p:grpSpPr>
          <a:xfrm>
            <a:off x="184727" y="1714499"/>
            <a:ext cx="9385519" cy="4518370"/>
            <a:chOff x="184727" y="1714499"/>
            <a:chExt cx="9385519" cy="4000501"/>
          </a:xfrm>
        </p:grpSpPr>
        <p:sp>
          <p:nvSpPr>
            <p:cNvPr id="19" name="Rectangle 18">
              <a:extLst>
                <a:ext uri="{FF2B5EF4-FFF2-40B4-BE49-F238E27FC236}">
                  <a16:creationId xmlns:a16="http://schemas.microsoft.com/office/drawing/2014/main" id="{ABE55540-46DC-41D3-B474-064A1CEE9DDD}"/>
                </a:ext>
              </a:extLst>
            </p:cNvPr>
            <p:cNvSpPr/>
            <p:nvPr/>
          </p:nvSpPr>
          <p:spPr>
            <a:xfrm>
              <a:off x="184727" y="1714499"/>
              <a:ext cx="9385519" cy="40005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623B57B-9F8B-4C65-8F14-E61865927D12}"/>
                </a:ext>
              </a:extLst>
            </p:cNvPr>
            <p:cNvSpPr txBox="1"/>
            <p:nvPr/>
          </p:nvSpPr>
          <p:spPr>
            <a:xfrm>
              <a:off x="281996" y="4781293"/>
              <a:ext cx="1496291" cy="646331"/>
            </a:xfrm>
            <a:prstGeom prst="rect">
              <a:avLst/>
            </a:prstGeom>
            <a:noFill/>
          </p:spPr>
          <p:txBody>
            <a:bodyPr wrap="square" rtlCol="0">
              <a:spAutoFit/>
            </a:bodyPr>
            <a:lstStyle/>
            <a:p>
              <a:r>
                <a:rPr lang="en-US" dirty="0">
                  <a:solidFill>
                    <a:srgbClr val="FF0000"/>
                  </a:solidFill>
                </a:rPr>
                <a:t>Mid- and North Atlantic</a:t>
              </a:r>
            </a:p>
          </p:txBody>
        </p:sp>
      </p:grpSp>
      <mc:AlternateContent xmlns:mc="http://schemas.openxmlformats.org/markup-compatibility/2006">
        <mc:Choice xmlns:pslz="http://schemas.microsoft.com/office/powerpoint/2016/slidezoom" xmlns="" Requires="pslz">
          <p:graphicFrame>
            <p:nvGraphicFramePr>
              <p:cNvPr id="26" name="Slide Zoom 25">
                <a:extLst>
                  <a:ext uri="{FF2B5EF4-FFF2-40B4-BE49-F238E27FC236}">
                    <a16:creationId xmlns:a16="http://schemas.microsoft.com/office/drawing/2014/main" id="{8F5E93D0-F784-4065-BB12-5EDECD66A9EB}"/>
                  </a:ext>
                </a:extLst>
              </p:cNvPr>
              <p:cNvGraphicFramePr>
                <a:graphicFrameLocks noChangeAspect="1"/>
              </p:cNvGraphicFramePr>
              <p:nvPr>
                <p:extLst>
                  <p:ext uri="{D42A27DB-BD31-4B8C-83A1-F6EECF244321}">
                    <p14:modId xmlns:p14="http://schemas.microsoft.com/office/powerpoint/2010/main" val="549034796"/>
                  </p:ext>
                </p:extLst>
              </p:nvPr>
            </p:nvGraphicFramePr>
            <p:xfrm>
              <a:off x="313866" y="1979901"/>
              <a:ext cx="2260350" cy="2260350"/>
            </p:xfrm>
            <a:graphic>
              <a:graphicData uri="http://schemas.microsoft.com/office/powerpoint/2016/slidezoom">
                <pslz:sldZm>
                  <pslz:sldZmObj sldId="302" cId="3249646445">
                    <pslz:zmPr id="{EABFA758-ADB2-4B3D-A04B-908EC6AD55EB}" returnToParent="0" imageType="cover" transitionDur="1000">
                      <p166:blipFill xmlns:p166="http://schemas.microsoft.com/office/powerpoint/2016/6/main">
                        <a:blip r:embed="rId8"/>
                        <a:stretch>
                          <a:fillRect/>
                        </a:stretch>
                      </p166:blipFill>
                      <p166:spPr xmlns:p166="http://schemas.microsoft.com/office/powerpoint/2016/6/main">
                        <a:xfrm>
                          <a:off x="0" y="0"/>
                          <a:ext cx="2260350" cy="2260350"/>
                        </a:xfrm>
                        <a:prstGeom prst="rect">
                          <a:avLst/>
                        </a:prstGeom>
                        <a:ln w="3175">
                          <a:solidFill>
                            <a:prstClr val="ltGray"/>
                          </a:solidFill>
                        </a:ln>
                      </p166:spPr>
                    </pslz:zmPr>
                  </pslz:sldZmObj>
                </pslz:sldZm>
              </a:graphicData>
            </a:graphic>
          </p:graphicFrame>
        </mc:Choice>
        <mc:Fallback>
          <p:pic>
            <p:nvPicPr>
              <p:cNvPr id="26" name="Slide Zoom 25">
                <a:hlinkClick r:id="rId9" action="ppaction://hlinksldjump"/>
                <a:extLst>
                  <a:ext uri="{FF2B5EF4-FFF2-40B4-BE49-F238E27FC236}">
                    <a16:creationId xmlns:a16="http://schemas.microsoft.com/office/drawing/2014/main" id="{8F5E93D0-F784-4065-BB12-5EDECD66A9EB}"/>
                  </a:ext>
                </a:extLst>
              </p:cNvPr>
              <p:cNvPicPr>
                <a:picLocks noGrp="1" noRot="1" noChangeAspect="1" noMove="1" noResize="1" noEditPoints="1" noAdjustHandles="1" noChangeArrowheads="1" noChangeShapeType="1"/>
              </p:cNvPicPr>
              <p:nvPr/>
            </p:nvPicPr>
            <p:blipFill>
              <a:blip r:embed="rId10"/>
              <a:stretch>
                <a:fillRect/>
              </a:stretch>
            </p:blipFill>
            <p:spPr>
              <a:xfrm>
                <a:off x="313866" y="1979901"/>
                <a:ext cx="2260350" cy="2260350"/>
              </a:xfrm>
              <a:prstGeom prst="rect">
                <a:avLst/>
              </a:prstGeom>
              <a:ln w="3175">
                <a:solidFill>
                  <a:prstClr val="ltGray"/>
                </a:solidFill>
              </a:ln>
            </p:spPr>
          </p:pic>
        </mc:Fallback>
      </mc:AlternateContent>
    </p:spTree>
    <p:extLst>
      <p:ext uri="{BB962C8B-B14F-4D97-AF65-F5344CB8AC3E}">
        <p14:creationId xmlns:p14="http://schemas.microsoft.com/office/powerpoint/2010/main" val="157153101"/>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B54924-13E6-419C-8B25-5F31DA608161}"/>
              </a:ext>
            </a:extLst>
          </p:cNvPr>
          <p:cNvSpPr>
            <a:spLocks noGrp="1"/>
          </p:cNvSpPr>
          <p:nvPr>
            <p:ph type="sldNum" sz="quarter" idx="12"/>
          </p:nvPr>
        </p:nvSpPr>
        <p:spPr/>
        <p:txBody>
          <a:bodyPr/>
          <a:lstStyle/>
          <a:p>
            <a:fld id="{8D0AFDD5-844D-364D-8AEC-50CF4D36D55D}" type="slidenum">
              <a:rPr lang="en-US" noProof="0" smtClean="0">
                <a:solidFill>
                  <a:schemeClr val="bg1"/>
                </a:solidFill>
              </a:rPr>
              <a:t>8</a:t>
            </a:fld>
            <a:endParaRPr lang="en-US" noProof="0" dirty="0">
              <a:solidFill>
                <a:schemeClr val="bg1"/>
              </a:solidFill>
            </a:endParaRPr>
          </a:p>
        </p:txBody>
      </p:sp>
      <p:sp>
        <p:nvSpPr>
          <p:cNvPr id="5" name="Footer Placeholder 4">
            <a:extLst>
              <a:ext uri="{FF2B5EF4-FFF2-40B4-BE49-F238E27FC236}">
                <a16:creationId xmlns:a16="http://schemas.microsoft.com/office/drawing/2014/main" id="{7DACE6F5-DA5A-48B1-9839-38A866FF4A0D}"/>
              </a:ext>
            </a:extLst>
          </p:cNvPr>
          <p:cNvSpPr>
            <a:spLocks noGrp="1"/>
          </p:cNvSpPr>
          <p:nvPr>
            <p:ph type="ftr" sz="quarter" idx="11"/>
          </p:nvPr>
        </p:nvSpPr>
        <p:spPr/>
        <p:txBody>
          <a:bodyPr/>
          <a:lstStyle/>
          <a:p>
            <a:r>
              <a:rPr lang="en-US" noProof="0" dirty="0">
                <a:solidFill>
                  <a:schemeClr val="bg1"/>
                </a:solidFill>
              </a:rPr>
              <a:t>ACFHP: Making the Connection</a:t>
            </a:r>
          </a:p>
        </p:txBody>
      </p:sp>
      <p:sp>
        <p:nvSpPr>
          <p:cNvPr id="6" name="Date Placeholder 5">
            <a:extLst>
              <a:ext uri="{FF2B5EF4-FFF2-40B4-BE49-F238E27FC236}">
                <a16:creationId xmlns:a16="http://schemas.microsoft.com/office/drawing/2014/main" id="{5691F6CF-31BC-4098-94A7-1A1B2BF16AAE}"/>
              </a:ext>
            </a:extLst>
          </p:cNvPr>
          <p:cNvSpPr>
            <a:spLocks noGrp="1"/>
          </p:cNvSpPr>
          <p:nvPr>
            <p:ph type="dt" sz="half" idx="10"/>
          </p:nvPr>
        </p:nvSpPr>
        <p:spPr/>
        <p:txBody>
          <a:bodyPr/>
          <a:lstStyle/>
          <a:p>
            <a:r>
              <a:rPr lang="en-US" noProof="0" dirty="0">
                <a:solidFill>
                  <a:schemeClr val="bg1"/>
                </a:solidFill>
              </a:rPr>
              <a:t>2025</a:t>
            </a:r>
          </a:p>
        </p:txBody>
      </p:sp>
      <p:grpSp>
        <p:nvGrpSpPr>
          <p:cNvPr id="17" name="Group 16">
            <a:extLst>
              <a:ext uri="{FF2B5EF4-FFF2-40B4-BE49-F238E27FC236}">
                <a16:creationId xmlns:a16="http://schemas.microsoft.com/office/drawing/2014/main" id="{0F046BA2-6DDD-4DDA-83BD-E6E770235A4D}"/>
              </a:ext>
            </a:extLst>
          </p:cNvPr>
          <p:cNvGrpSpPr/>
          <p:nvPr/>
        </p:nvGrpSpPr>
        <p:grpSpPr>
          <a:xfrm>
            <a:off x="0" y="1841405"/>
            <a:ext cx="12192000" cy="3175189"/>
            <a:chOff x="0" y="1604083"/>
            <a:chExt cx="12192000" cy="3175189"/>
          </a:xfrm>
        </p:grpSpPr>
        <p:pic>
          <p:nvPicPr>
            <p:cNvPr id="14" name="Picture 13">
              <a:extLst>
                <a:ext uri="{FF2B5EF4-FFF2-40B4-BE49-F238E27FC236}">
                  <a16:creationId xmlns:a16="http://schemas.microsoft.com/office/drawing/2014/main" id="{C57E3A70-D5F9-4027-BDA0-F1027C1834A7}"/>
                </a:ext>
              </a:extLst>
            </p:cNvPr>
            <p:cNvPicPr>
              <a:picLocks noChangeAspect="1"/>
            </p:cNvPicPr>
            <p:nvPr/>
          </p:nvPicPr>
          <p:blipFill>
            <a:blip r:embed="rId4"/>
            <a:stretch>
              <a:fillRect/>
            </a:stretch>
          </p:blipFill>
          <p:spPr>
            <a:xfrm>
              <a:off x="0" y="2299792"/>
              <a:ext cx="12192000" cy="2479480"/>
            </a:xfrm>
            <a:prstGeom prst="rect">
              <a:avLst/>
            </a:prstGeom>
          </p:spPr>
        </p:pic>
        <p:pic>
          <p:nvPicPr>
            <p:cNvPr id="16" name="Picture 15">
              <a:extLst>
                <a:ext uri="{FF2B5EF4-FFF2-40B4-BE49-F238E27FC236}">
                  <a16:creationId xmlns:a16="http://schemas.microsoft.com/office/drawing/2014/main" id="{A0BE7F32-9AF0-41C5-B6DB-11F9960AB227}"/>
                </a:ext>
              </a:extLst>
            </p:cNvPr>
            <p:cNvPicPr>
              <a:picLocks noChangeAspect="1"/>
            </p:cNvPicPr>
            <p:nvPr/>
          </p:nvPicPr>
          <p:blipFill>
            <a:blip r:embed="rId5"/>
            <a:stretch>
              <a:fillRect/>
            </a:stretch>
          </p:blipFill>
          <p:spPr>
            <a:xfrm>
              <a:off x="0" y="1604083"/>
              <a:ext cx="12192000" cy="695640"/>
            </a:xfrm>
            <a:prstGeom prst="rect">
              <a:avLst/>
            </a:prstGeom>
          </p:spPr>
        </p:pic>
      </p:grpSp>
      <p:cxnSp>
        <p:nvCxnSpPr>
          <p:cNvPr id="8" name="Straight Arrow Connector 7">
            <a:extLst>
              <a:ext uri="{FF2B5EF4-FFF2-40B4-BE49-F238E27FC236}">
                <a16:creationId xmlns:a16="http://schemas.microsoft.com/office/drawing/2014/main" id="{99F40DFD-AEF0-43B4-B646-5AD94F61C5FE}"/>
              </a:ext>
            </a:extLst>
          </p:cNvPr>
          <p:cNvCxnSpPr>
            <a:cxnSpLocks/>
          </p:cNvCxnSpPr>
          <p:nvPr/>
        </p:nvCxnSpPr>
        <p:spPr>
          <a:xfrm>
            <a:off x="2797629" y="2732314"/>
            <a:ext cx="39188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646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5885C7-EB6C-4FC7-933B-C500E2C43148}"/>
              </a:ext>
            </a:extLst>
          </p:cNvPr>
          <p:cNvPicPr>
            <a:picLocks noChangeAspect="1"/>
          </p:cNvPicPr>
          <p:nvPr/>
        </p:nvPicPr>
        <p:blipFill>
          <a:blip r:embed="rId4"/>
          <a:stretch>
            <a:fillRect/>
          </a:stretch>
        </p:blipFill>
        <p:spPr>
          <a:xfrm>
            <a:off x="0" y="2506901"/>
            <a:ext cx="12192000" cy="2251978"/>
          </a:xfrm>
          <a:prstGeom prst="rect">
            <a:avLst/>
          </a:prstGeom>
        </p:spPr>
      </p:pic>
      <p:sp>
        <p:nvSpPr>
          <p:cNvPr id="4" name="Slide Number Placeholder 3">
            <a:extLst>
              <a:ext uri="{FF2B5EF4-FFF2-40B4-BE49-F238E27FC236}">
                <a16:creationId xmlns:a16="http://schemas.microsoft.com/office/drawing/2014/main" id="{32B54924-13E6-419C-8B25-5F31DA608161}"/>
              </a:ext>
            </a:extLst>
          </p:cNvPr>
          <p:cNvSpPr>
            <a:spLocks noGrp="1"/>
          </p:cNvSpPr>
          <p:nvPr>
            <p:ph type="sldNum" sz="quarter" idx="12"/>
          </p:nvPr>
        </p:nvSpPr>
        <p:spPr/>
        <p:txBody>
          <a:bodyPr/>
          <a:lstStyle/>
          <a:p>
            <a:fld id="{8D0AFDD5-844D-364D-8AEC-50CF4D36D55D}" type="slidenum">
              <a:rPr lang="en-US" noProof="0" smtClean="0">
                <a:solidFill>
                  <a:schemeClr val="bg1"/>
                </a:solidFill>
              </a:rPr>
              <a:t>9</a:t>
            </a:fld>
            <a:endParaRPr lang="en-US" noProof="0" dirty="0">
              <a:solidFill>
                <a:schemeClr val="bg1"/>
              </a:solidFill>
            </a:endParaRPr>
          </a:p>
        </p:txBody>
      </p:sp>
      <p:sp>
        <p:nvSpPr>
          <p:cNvPr id="5" name="Footer Placeholder 4">
            <a:extLst>
              <a:ext uri="{FF2B5EF4-FFF2-40B4-BE49-F238E27FC236}">
                <a16:creationId xmlns:a16="http://schemas.microsoft.com/office/drawing/2014/main" id="{7DACE6F5-DA5A-48B1-9839-38A866FF4A0D}"/>
              </a:ext>
            </a:extLst>
          </p:cNvPr>
          <p:cNvSpPr>
            <a:spLocks noGrp="1"/>
          </p:cNvSpPr>
          <p:nvPr>
            <p:ph type="ftr" sz="quarter" idx="11"/>
          </p:nvPr>
        </p:nvSpPr>
        <p:spPr/>
        <p:txBody>
          <a:bodyPr/>
          <a:lstStyle/>
          <a:p>
            <a:r>
              <a:rPr lang="en-US" noProof="0" dirty="0">
                <a:solidFill>
                  <a:schemeClr val="bg1"/>
                </a:solidFill>
              </a:rPr>
              <a:t>ACFHP: Making the Connection</a:t>
            </a:r>
          </a:p>
        </p:txBody>
      </p:sp>
      <p:sp>
        <p:nvSpPr>
          <p:cNvPr id="6" name="Date Placeholder 5">
            <a:extLst>
              <a:ext uri="{FF2B5EF4-FFF2-40B4-BE49-F238E27FC236}">
                <a16:creationId xmlns:a16="http://schemas.microsoft.com/office/drawing/2014/main" id="{5691F6CF-31BC-4098-94A7-1A1B2BF16AAE}"/>
              </a:ext>
            </a:extLst>
          </p:cNvPr>
          <p:cNvSpPr>
            <a:spLocks noGrp="1"/>
          </p:cNvSpPr>
          <p:nvPr>
            <p:ph type="dt" sz="half" idx="10"/>
          </p:nvPr>
        </p:nvSpPr>
        <p:spPr/>
        <p:txBody>
          <a:bodyPr/>
          <a:lstStyle/>
          <a:p>
            <a:r>
              <a:rPr lang="en-US" noProof="0" dirty="0">
                <a:solidFill>
                  <a:schemeClr val="bg1"/>
                </a:solidFill>
              </a:rPr>
              <a:t>2025</a:t>
            </a:r>
          </a:p>
        </p:txBody>
      </p:sp>
      <p:pic>
        <p:nvPicPr>
          <p:cNvPr id="16" name="Picture 15">
            <a:extLst>
              <a:ext uri="{FF2B5EF4-FFF2-40B4-BE49-F238E27FC236}">
                <a16:creationId xmlns:a16="http://schemas.microsoft.com/office/drawing/2014/main" id="{A0BE7F32-9AF0-41C5-B6DB-11F9960AB227}"/>
              </a:ext>
            </a:extLst>
          </p:cNvPr>
          <p:cNvPicPr>
            <a:picLocks noChangeAspect="1"/>
          </p:cNvPicPr>
          <p:nvPr/>
        </p:nvPicPr>
        <p:blipFill>
          <a:blip r:embed="rId5"/>
          <a:stretch>
            <a:fillRect/>
          </a:stretch>
        </p:blipFill>
        <p:spPr>
          <a:xfrm>
            <a:off x="0" y="1831357"/>
            <a:ext cx="12192000" cy="695640"/>
          </a:xfrm>
          <a:prstGeom prst="rect">
            <a:avLst/>
          </a:prstGeom>
        </p:spPr>
      </p:pic>
      <p:cxnSp>
        <p:nvCxnSpPr>
          <p:cNvPr id="7" name="Straight Arrow Connector 6">
            <a:extLst>
              <a:ext uri="{FF2B5EF4-FFF2-40B4-BE49-F238E27FC236}">
                <a16:creationId xmlns:a16="http://schemas.microsoft.com/office/drawing/2014/main" id="{487F14D6-6972-4E01-A3D7-57AF92F6411D}"/>
              </a:ext>
            </a:extLst>
          </p:cNvPr>
          <p:cNvCxnSpPr>
            <a:cxnSpLocks/>
          </p:cNvCxnSpPr>
          <p:nvPr/>
        </p:nvCxnSpPr>
        <p:spPr>
          <a:xfrm>
            <a:off x="2797629" y="3516086"/>
            <a:ext cx="39188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915925"/>
      </p:ext>
    </p:extLst>
  </p:cSld>
  <p:clrMapOvr>
    <a:masterClrMapping/>
  </p:clrMapOvr>
  <p:transition spd="slow">
    <p:push/>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6|3|4.3"/>
</p:tagLst>
</file>

<file path=ppt/theme/theme1.xml><?xml version="1.0" encoding="utf-8"?>
<a:theme xmlns:a="http://schemas.openxmlformats.org/drawingml/2006/main" name="Office Theme">
  <a:themeElements>
    <a:clrScheme name="Custom 30">
      <a:dk1>
        <a:srgbClr val="000000"/>
      </a:dk1>
      <a:lt1>
        <a:srgbClr val="FFFFFF"/>
      </a:lt1>
      <a:dk2>
        <a:srgbClr val="264653"/>
      </a:dk2>
      <a:lt2>
        <a:srgbClr val="E7E6E6"/>
      </a:lt2>
      <a:accent1>
        <a:srgbClr val="F3EBE8"/>
      </a:accent1>
      <a:accent2>
        <a:srgbClr val="E9C369"/>
      </a:accent2>
      <a:accent3>
        <a:srgbClr val="2A9D8F"/>
      </a:accent3>
      <a:accent4>
        <a:srgbClr val="F3D6CD"/>
      </a:accent4>
      <a:accent5>
        <a:srgbClr val="F3EBE8"/>
      </a:accent5>
      <a:accent6>
        <a:srgbClr val="60717C"/>
      </a:accent6>
      <a:hlink>
        <a:srgbClr val="828683"/>
      </a:hlink>
      <a:folHlink>
        <a:srgbClr val="D08A55"/>
      </a:folHlink>
    </a:clrScheme>
    <a:fontScheme name="Custom 28">
      <a:majorFont>
        <a:latin typeface="Century Gothic"/>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Angles_Win32_CP_v11" id="{557BB2FF-F1F4-4776-80DE-DC11FC14475E}" vid="{E0321167-E0D5-4285-8F17-B2BAD920F1BD}"/>
    </a:ext>
  </a:extLst>
</a:theme>
</file>

<file path=ppt/theme/theme2.xml><?xml version="1.0" encoding="utf-8"?>
<a:theme xmlns:a="http://schemas.openxmlformats.org/drawingml/2006/main" name="1_Office Theme">
  <a:themeElements>
    <a:clrScheme name="Custom 30">
      <a:dk1>
        <a:srgbClr val="000000"/>
      </a:dk1>
      <a:lt1>
        <a:srgbClr val="FFFFFF"/>
      </a:lt1>
      <a:dk2>
        <a:srgbClr val="264653"/>
      </a:dk2>
      <a:lt2>
        <a:srgbClr val="E7E6E6"/>
      </a:lt2>
      <a:accent1>
        <a:srgbClr val="F3EBE8"/>
      </a:accent1>
      <a:accent2>
        <a:srgbClr val="E9C369"/>
      </a:accent2>
      <a:accent3>
        <a:srgbClr val="2A9D8F"/>
      </a:accent3>
      <a:accent4>
        <a:srgbClr val="F3D6CD"/>
      </a:accent4>
      <a:accent5>
        <a:srgbClr val="F3EBE8"/>
      </a:accent5>
      <a:accent6>
        <a:srgbClr val="60717C"/>
      </a:accent6>
      <a:hlink>
        <a:srgbClr val="828683"/>
      </a:hlink>
      <a:folHlink>
        <a:srgbClr val="D08A55"/>
      </a:folHlink>
    </a:clrScheme>
    <a:fontScheme name="Custom 28">
      <a:majorFont>
        <a:latin typeface="Century Gothic"/>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Angles_Win32_CP_v11" id="{557BB2FF-F1F4-4776-80DE-DC11FC14475E}" vid="{E0321167-E0D5-4285-8F17-B2BAD920F1B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A7D90517-43A3-4BC6-B197-5C7B7D3DBC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A78568-A730-4D3B-A489-FD854E91254A}">
  <ds:schemaRefs>
    <ds:schemaRef ds:uri="http://schemas.microsoft.com/sharepoint/v3/contenttype/forms"/>
  </ds:schemaRefs>
</ds:datastoreItem>
</file>

<file path=customXml/itemProps3.xml><?xml version="1.0" encoding="utf-8"?>
<ds:datastoreItem xmlns:ds="http://schemas.openxmlformats.org/officeDocument/2006/customXml" ds:itemID="{61D9A46C-D3F3-4D45-B248-B831C6B5FC85}">
  <ds:schemaRefs>
    <ds:schemaRef ds:uri="230e9df3-be65-4c73-a93b-d1236ebd677e"/>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71af3243-3dd4-4a8d-8c0d-dd76da1f02a5"/>
    <ds:schemaRef ds:uri="http://schemas.microsoft.com/sharepoint/v3"/>
    <ds:schemaRef ds:uri="http://www.w3.org/XML/1998/namespac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TM03457444[[fn=Basis]]</Template>
  <TotalTime>2228</TotalTime>
  <Words>1547</Words>
  <Application>Microsoft Office PowerPoint</Application>
  <PresentationFormat>Widescreen</PresentationFormat>
  <Paragraphs>325</Paragraphs>
  <Slides>29</Slides>
  <Notes>24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Calibri</vt:lpstr>
      <vt:lpstr>Century Gothic</vt:lpstr>
      <vt:lpstr>DM Sans Medium</vt:lpstr>
      <vt:lpstr>Karla</vt:lpstr>
      <vt:lpstr>Times New Roman</vt:lpstr>
      <vt:lpstr>Univers Condensed Light</vt:lpstr>
      <vt:lpstr>Office Theme</vt:lpstr>
      <vt:lpstr>1_Office Theme</vt:lpstr>
      <vt:lpstr>Atlantic Coastal Fish Habitat Partnership</vt:lpstr>
      <vt:lpstr>Outline</vt:lpstr>
      <vt:lpstr>Introduction </vt:lpstr>
      <vt:lpstr>PowerPoint Presentation</vt:lpstr>
      <vt:lpstr>PowerPoint Presentation</vt:lpstr>
      <vt:lpstr>PowerPoint Presentation</vt:lpstr>
      <vt:lpstr>Priority Habitats</vt:lpstr>
      <vt:lpstr>PowerPoint Presentation</vt:lpstr>
      <vt:lpstr>PowerPoint Presentation</vt:lpstr>
      <vt:lpstr>PowerPoint Presentation</vt:lpstr>
      <vt:lpstr>PowerPoint Presentation</vt:lpstr>
      <vt:lpstr>Priority Habitats (Mid &amp; North Atlantic)</vt:lpstr>
      <vt:lpstr>Conservation Strategies</vt:lpstr>
      <vt:lpstr>Science &amp; Data</vt:lpstr>
      <vt:lpstr>Science &amp; Data</vt:lpstr>
      <vt:lpstr>Project Endorsements</vt:lpstr>
      <vt:lpstr>Melissa Laser Fish Habitat Conservation Award</vt:lpstr>
      <vt:lpstr>Regional Impact: Northeast</vt:lpstr>
      <vt:lpstr>Regional Impact: Northeast</vt:lpstr>
      <vt:lpstr>Regional Impact: Northeast</vt:lpstr>
      <vt:lpstr>Regional Impact: Northeast</vt:lpstr>
      <vt:lpstr>Regional Impact: Northeast</vt:lpstr>
      <vt:lpstr>Regional Impact: Northeast</vt:lpstr>
      <vt:lpstr>Regional Impact: Northeast</vt:lpstr>
      <vt:lpstr>Regional Impact: Northeast</vt:lpstr>
      <vt:lpstr>Summary</vt:lpstr>
      <vt:lpstr>MAKING THE CONNECTION  ATLANTICFISHHABITAT.ORG </vt:lpstr>
      <vt:lpstr>Acknowledgements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Simen Kaalstad</dc:creator>
  <cp:lastModifiedBy>Atwood, Robert</cp:lastModifiedBy>
  <cp:revision>120</cp:revision>
  <dcterms:created xsi:type="dcterms:W3CDTF">2024-04-17T14:40:42Z</dcterms:created>
  <dcterms:modified xsi:type="dcterms:W3CDTF">2025-04-21T19:11:12Z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